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BD903C-7BD7-4ABE-879E-686181A630C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9A6102-D7E4-43E7-9FC9-F58DA77D2338}">
      <dgm:prSet phldrT="[Text]" phldr="1"/>
      <dgm:spPr/>
      <dgm:t>
        <a:bodyPr/>
        <a:lstStyle/>
        <a:p>
          <a:endParaRPr lang="en-US" dirty="0"/>
        </a:p>
      </dgm:t>
    </dgm:pt>
    <dgm:pt modelId="{87745AB5-2D5B-4A23-976A-763254514277}" type="parTrans" cxnId="{4C294E33-EBBE-40F1-A869-05313342727E}">
      <dgm:prSet/>
      <dgm:spPr/>
      <dgm:t>
        <a:bodyPr/>
        <a:lstStyle/>
        <a:p>
          <a:endParaRPr lang="en-US"/>
        </a:p>
      </dgm:t>
    </dgm:pt>
    <dgm:pt modelId="{24FFFD18-1208-4FAA-B33B-857E6C51C7EF}" type="sibTrans" cxnId="{4C294E33-EBBE-40F1-A869-05313342727E}">
      <dgm:prSet/>
      <dgm:spPr/>
      <dgm:t>
        <a:bodyPr/>
        <a:lstStyle/>
        <a:p>
          <a:endParaRPr lang="en-US"/>
        </a:p>
      </dgm:t>
    </dgm:pt>
    <dgm:pt modelId="{B5F5816B-B526-47E7-B088-FAEABBEF5EB5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hi-IN" dirty="0" smtClean="0"/>
            <a:t>अनौपचारिक संबंध</a:t>
          </a:r>
          <a:endParaRPr lang="en-US" dirty="0"/>
        </a:p>
      </dgm:t>
    </dgm:pt>
    <dgm:pt modelId="{97892D90-41FB-41CE-A8D7-5D43FFE0437F}" type="parTrans" cxnId="{F62FAC6F-AF1E-4209-96F3-6E591F3D6271}">
      <dgm:prSet/>
      <dgm:spPr/>
      <dgm:t>
        <a:bodyPr/>
        <a:lstStyle/>
        <a:p>
          <a:endParaRPr lang="en-US"/>
        </a:p>
      </dgm:t>
    </dgm:pt>
    <dgm:pt modelId="{D2F1AB8C-6011-4E53-AE7E-87CA002B81B9}" type="sibTrans" cxnId="{F62FAC6F-AF1E-4209-96F3-6E591F3D6271}">
      <dgm:prSet/>
      <dgm:spPr/>
      <dgm:t>
        <a:bodyPr/>
        <a:lstStyle/>
        <a:p>
          <a:endParaRPr lang="en-US"/>
        </a:p>
      </dgm:t>
    </dgm:pt>
    <dgm:pt modelId="{29B0A1E8-723D-42AB-AC72-10BB2C0D1382}">
      <dgm:prSet phldrT="[Text]" phldr="1"/>
      <dgm:spPr/>
      <dgm:t>
        <a:bodyPr/>
        <a:lstStyle/>
        <a:p>
          <a:endParaRPr lang="en-US"/>
        </a:p>
      </dgm:t>
    </dgm:pt>
    <dgm:pt modelId="{661EF28B-6079-4D64-9A01-585B277DD012}" type="parTrans" cxnId="{D253467F-66D3-4BFA-B225-64C202ECF87F}">
      <dgm:prSet/>
      <dgm:spPr/>
      <dgm:t>
        <a:bodyPr/>
        <a:lstStyle/>
        <a:p>
          <a:endParaRPr lang="en-US"/>
        </a:p>
      </dgm:t>
    </dgm:pt>
    <dgm:pt modelId="{3E12ADCC-3ACB-43C2-85EB-BCE976BFB166}" type="sibTrans" cxnId="{D253467F-66D3-4BFA-B225-64C202ECF87F}">
      <dgm:prSet/>
      <dgm:spPr/>
      <dgm:t>
        <a:bodyPr/>
        <a:lstStyle/>
        <a:p>
          <a:endParaRPr lang="en-US"/>
        </a:p>
      </dgm:t>
    </dgm:pt>
    <dgm:pt modelId="{3E843A1A-5162-4B39-B6D5-2D9FCFEBCD9B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hi-IN" dirty="0" smtClean="0"/>
            <a:t>भावनात्‍मक लगाव</a:t>
          </a:r>
          <a:endParaRPr lang="en-US" dirty="0"/>
        </a:p>
      </dgm:t>
    </dgm:pt>
    <dgm:pt modelId="{B7D0E688-4554-49BF-B56B-EB3169171F59}" type="parTrans" cxnId="{433810EF-249B-4912-A38E-5CBC88E84FC3}">
      <dgm:prSet/>
      <dgm:spPr/>
      <dgm:t>
        <a:bodyPr/>
        <a:lstStyle/>
        <a:p>
          <a:endParaRPr lang="en-US"/>
        </a:p>
      </dgm:t>
    </dgm:pt>
    <dgm:pt modelId="{D4D3249E-4D21-401C-959F-558D692185C3}" type="sibTrans" cxnId="{433810EF-249B-4912-A38E-5CBC88E84FC3}">
      <dgm:prSet/>
      <dgm:spPr/>
      <dgm:t>
        <a:bodyPr/>
        <a:lstStyle/>
        <a:p>
          <a:endParaRPr lang="en-US"/>
        </a:p>
      </dgm:t>
    </dgm:pt>
    <dgm:pt modelId="{77A10F64-72E8-4446-9069-373C896425CD}">
      <dgm:prSet phldrT="[Text]" phldr="1"/>
      <dgm:spPr/>
      <dgm:t>
        <a:bodyPr/>
        <a:lstStyle/>
        <a:p>
          <a:endParaRPr lang="en-US" dirty="0"/>
        </a:p>
      </dgm:t>
    </dgm:pt>
    <dgm:pt modelId="{1E2E7F69-4E93-4020-B25B-931B0C69AB45}" type="parTrans" cxnId="{BE044C55-16BB-4B7C-A76A-D7A0BEF0EB31}">
      <dgm:prSet/>
      <dgm:spPr/>
      <dgm:t>
        <a:bodyPr/>
        <a:lstStyle/>
        <a:p>
          <a:endParaRPr lang="en-US"/>
        </a:p>
      </dgm:t>
    </dgm:pt>
    <dgm:pt modelId="{05A97C37-D8E3-4031-86F6-9A05FFD380EC}" type="sibTrans" cxnId="{BE044C55-16BB-4B7C-A76A-D7A0BEF0EB31}">
      <dgm:prSet/>
      <dgm:spPr/>
      <dgm:t>
        <a:bodyPr/>
        <a:lstStyle/>
        <a:p>
          <a:endParaRPr lang="en-US"/>
        </a:p>
      </dgm:t>
    </dgm:pt>
    <dgm:pt modelId="{EE4F0613-2E0B-4CF5-88E5-816003FE7295}">
      <dgm:prSet/>
      <dgm:spPr/>
      <dgm:t>
        <a:bodyPr/>
        <a:lstStyle/>
        <a:p>
          <a:endParaRPr lang="en-US"/>
        </a:p>
      </dgm:t>
    </dgm:pt>
    <dgm:pt modelId="{650CD8D7-805E-4940-A6F2-57F7492D3C18}" type="parTrans" cxnId="{E2178275-0E51-4A2D-8C52-04BF0F768686}">
      <dgm:prSet/>
      <dgm:spPr/>
      <dgm:t>
        <a:bodyPr/>
        <a:lstStyle/>
        <a:p>
          <a:endParaRPr lang="en-US"/>
        </a:p>
      </dgm:t>
    </dgm:pt>
    <dgm:pt modelId="{FB8F54AE-1B1D-4BFF-85D1-D8CEA5A17FB6}" type="sibTrans" cxnId="{E2178275-0E51-4A2D-8C52-04BF0F768686}">
      <dgm:prSet/>
      <dgm:spPr/>
      <dgm:t>
        <a:bodyPr/>
        <a:lstStyle/>
        <a:p>
          <a:endParaRPr lang="en-US"/>
        </a:p>
      </dgm:t>
    </dgm:pt>
    <dgm:pt modelId="{1E68F2C0-ADD0-4FA8-A6B9-B94F38B34EFC}">
      <dgm:prSet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hi-IN" dirty="0" smtClean="0"/>
            <a:t>समान्‍यता</a:t>
          </a:r>
          <a:endParaRPr lang="en-US" dirty="0"/>
        </a:p>
      </dgm:t>
    </dgm:pt>
    <dgm:pt modelId="{99D50C77-43A3-45EA-9B64-544D56EF42F5}" type="parTrans" cxnId="{BEE4A169-829D-4687-9009-BCB3E87DB8A3}">
      <dgm:prSet/>
      <dgm:spPr/>
      <dgm:t>
        <a:bodyPr/>
        <a:lstStyle/>
        <a:p>
          <a:endParaRPr lang="en-US"/>
        </a:p>
      </dgm:t>
    </dgm:pt>
    <dgm:pt modelId="{3E5C5984-3C2C-4939-B2ED-2236D95AA151}" type="sibTrans" cxnId="{BEE4A169-829D-4687-9009-BCB3E87DB8A3}">
      <dgm:prSet/>
      <dgm:spPr/>
      <dgm:t>
        <a:bodyPr/>
        <a:lstStyle/>
        <a:p>
          <a:endParaRPr lang="en-US"/>
        </a:p>
      </dgm:t>
    </dgm:pt>
    <dgm:pt modelId="{F09FBAE6-3042-4B98-A818-DA7748E59D6A}">
      <dgm:prSet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hi-IN" dirty="0" smtClean="0"/>
            <a:t>हम की भावना</a:t>
          </a:r>
          <a:endParaRPr lang="en-US" dirty="0"/>
        </a:p>
      </dgm:t>
    </dgm:pt>
    <dgm:pt modelId="{BED93DCB-A1B5-4820-A09C-DF4EC18C9C23}" type="parTrans" cxnId="{6DB3C7A7-BFE7-4464-8E2F-1EF3DBBF6C84}">
      <dgm:prSet/>
      <dgm:spPr/>
      <dgm:t>
        <a:bodyPr/>
        <a:lstStyle/>
        <a:p>
          <a:endParaRPr lang="en-US"/>
        </a:p>
      </dgm:t>
    </dgm:pt>
    <dgm:pt modelId="{B274E212-D35C-4758-ACCC-33A981AD9D4F}" type="sibTrans" cxnId="{6DB3C7A7-BFE7-4464-8E2F-1EF3DBBF6C84}">
      <dgm:prSet/>
      <dgm:spPr/>
      <dgm:t>
        <a:bodyPr/>
        <a:lstStyle/>
        <a:p>
          <a:endParaRPr lang="en-US"/>
        </a:p>
      </dgm:t>
    </dgm:pt>
    <dgm:pt modelId="{3826B14D-6814-4057-B600-E33183409B17}">
      <dgm:prSet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hi-IN" dirty="0" smtClean="0"/>
            <a:t>उदाहरण-  गॉव , जनजाति </a:t>
          </a:r>
          <a:endParaRPr lang="en-US" dirty="0"/>
        </a:p>
      </dgm:t>
    </dgm:pt>
    <dgm:pt modelId="{269134F5-7BAD-4995-BD87-C54FA9AC523E}" type="parTrans" cxnId="{99533F63-F913-488F-8F55-5EAD312B7CDB}">
      <dgm:prSet/>
      <dgm:spPr/>
      <dgm:t>
        <a:bodyPr/>
        <a:lstStyle/>
        <a:p>
          <a:endParaRPr lang="en-US"/>
        </a:p>
      </dgm:t>
    </dgm:pt>
    <dgm:pt modelId="{CC7AD9D5-58C5-4E87-8FB4-B73C04E46C9D}" type="sibTrans" cxnId="{99533F63-F913-488F-8F55-5EAD312B7CDB}">
      <dgm:prSet/>
      <dgm:spPr/>
      <dgm:t>
        <a:bodyPr/>
        <a:lstStyle/>
        <a:p>
          <a:endParaRPr lang="en-US"/>
        </a:p>
      </dgm:t>
    </dgm:pt>
    <dgm:pt modelId="{87ACDE06-B886-410F-9BF7-671110A034FC}">
      <dgm:prSet/>
      <dgm:spPr/>
      <dgm:t>
        <a:bodyPr/>
        <a:lstStyle/>
        <a:p>
          <a:endParaRPr lang="en-US"/>
        </a:p>
      </dgm:t>
    </dgm:pt>
    <dgm:pt modelId="{2EF328CC-6BDD-4196-AF4A-FEA7FEB5DB27}" type="sibTrans" cxnId="{BC7CC163-3D66-4F4D-B58C-2CE1FB0E720B}">
      <dgm:prSet/>
      <dgm:spPr/>
      <dgm:t>
        <a:bodyPr/>
        <a:lstStyle/>
        <a:p>
          <a:endParaRPr lang="en-US"/>
        </a:p>
      </dgm:t>
    </dgm:pt>
    <dgm:pt modelId="{8BE8F58A-5570-4E47-9223-28DC2462461B}" type="parTrans" cxnId="{BC7CC163-3D66-4F4D-B58C-2CE1FB0E720B}">
      <dgm:prSet/>
      <dgm:spPr/>
      <dgm:t>
        <a:bodyPr/>
        <a:lstStyle/>
        <a:p>
          <a:endParaRPr lang="en-US"/>
        </a:p>
      </dgm:t>
    </dgm:pt>
    <dgm:pt modelId="{5A01E4F9-21ED-4454-94D7-4FDAB9EB8CA4}" type="pres">
      <dgm:prSet presAssocID="{BCBD903C-7BD7-4ABE-879E-686181A630C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2FCA14-28DC-43F9-BDBA-7983615E9736}" type="pres">
      <dgm:prSet presAssocID="{EE4F0613-2E0B-4CF5-88E5-816003FE7295}" presName="composite" presStyleCnt="0"/>
      <dgm:spPr/>
    </dgm:pt>
    <dgm:pt modelId="{1D4B2BE6-1CA0-4152-9739-D4DBB37A069E}" type="pres">
      <dgm:prSet presAssocID="{EE4F0613-2E0B-4CF5-88E5-816003FE7295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B7B9E-672E-48F9-8430-8CC984545F1B}" type="pres">
      <dgm:prSet presAssocID="{EE4F0613-2E0B-4CF5-88E5-816003FE7295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EA1AFF-8468-409A-9B4A-A32CE85505AA}" type="pres">
      <dgm:prSet presAssocID="{FB8F54AE-1B1D-4BFF-85D1-D8CEA5A17FB6}" presName="sp" presStyleCnt="0"/>
      <dgm:spPr/>
    </dgm:pt>
    <dgm:pt modelId="{0298DC13-545A-4F8F-98D0-F8A3076DE5CE}" type="pres">
      <dgm:prSet presAssocID="{029A6102-D7E4-43E7-9FC9-F58DA77D2338}" presName="composite" presStyleCnt="0"/>
      <dgm:spPr/>
    </dgm:pt>
    <dgm:pt modelId="{A609EE70-1687-4B6B-9C4B-69EC788FE94F}" type="pres">
      <dgm:prSet presAssocID="{029A6102-D7E4-43E7-9FC9-F58DA77D2338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8414EF-C536-492A-AFE2-0A50D8AED3FA}" type="pres">
      <dgm:prSet presAssocID="{029A6102-D7E4-43E7-9FC9-F58DA77D2338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28C8A7-C455-4BD6-BFA8-F5FCA816484C}" type="pres">
      <dgm:prSet presAssocID="{24FFFD18-1208-4FAA-B33B-857E6C51C7EF}" presName="sp" presStyleCnt="0"/>
      <dgm:spPr/>
    </dgm:pt>
    <dgm:pt modelId="{CBBBF046-A466-4E13-9CD8-C3462408A5DA}" type="pres">
      <dgm:prSet presAssocID="{29B0A1E8-723D-42AB-AC72-10BB2C0D1382}" presName="composite" presStyleCnt="0"/>
      <dgm:spPr/>
    </dgm:pt>
    <dgm:pt modelId="{6FB71F19-33CB-4E6C-9DA4-1681FC1D11E1}" type="pres">
      <dgm:prSet presAssocID="{29B0A1E8-723D-42AB-AC72-10BB2C0D1382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7137FA-B86A-4DCC-80C3-FF3B2FBCB074}" type="pres">
      <dgm:prSet presAssocID="{29B0A1E8-723D-42AB-AC72-10BB2C0D1382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F35FD5-E6B5-4A38-B6BE-91E23D0B304A}" type="pres">
      <dgm:prSet presAssocID="{3E12ADCC-3ACB-43C2-85EB-BCE976BFB166}" presName="sp" presStyleCnt="0"/>
      <dgm:spPr/>
    </dgm:pt>
    <dgm:pt modelId="{20B8B497-FE19-4DD9-A416-6FEE2AF8352A}" type="pres">
      <dgm:prSet presAssocID="{77A10F64-72E8-4446-9069-373C896425CD}" presName="composite" presStyleCnt="0"/>
      <dgm:spPr/>
    </dgm:pt>
    <dgm:pt modelId="{87B26BA0-517E-46E9-B1FA-F27ED7A23835}" type="pres">
      <dgm:prSet presAssocID="{77A10F64-72E8-4446-9069-373C896425CD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D334BB-432A-4FC4-A54A-2D2F96B830FD}" type="pres">
      <dgm:prSet presAssocID="{77A10F64-72E8-4446-9069-373C896425CD}" presName="descendantText" presStyleLbl="alignAcc1" presStyleIdx="3" presStyleCnt="5" custLinFactNeighborX="480" custLinFactNeighborY="-35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6B902-99C7-4574-9193-D18007259EB0}" type="pres">
      <dgm:prSet presAssocID="{05A97C37-D8E3-4031-86F6-9A05FFD380EC}" presName="sp" presStyleCnt="0"/>
      <dgm:spPr/>
    </dgm:pt>
    <dgm:pt modelId="{6C1A7CCE-62C9-459C-B718-06C07EF72AC2}" type="pres">
      <dgm:prSet presAssocID="{87ACDE06-B886-410F-9BF7-671110A034FC}" presName="composite" presStyleCnt="0"/>
      <dgm:spPr/>
    </dgm:pt>
    <dgm:pt modelId="{7A59F070-DE7F-48A2-89DB-BFD11BAC7BA5}" type="pres">
      <dgm:prSet presAssocID="{87ACDE06-B886-410F-9BF7-671110A034FC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8EF9A7-D7AA-476C-A886-B1AA326AF243}" type="pres">
      <dgm:prSet presAssocID="{87ACDE06-B886-410F-9BF7-671110A034FC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4BFEB4-90E7-457E-B05C-E836AC7C35C7}" type="presOf" srcId="{029A6102-D7E4-43E7-9FC9-F58DA77D2338}" destId="{A609EE70-1687-4B6B-9C4B-69EC788FE94F}" srcOrd="0" destOrd="0" presId="urn:microsoft.com/office/officeart/2005/8/layout/chevron2"/>
    <dgm:cxn modelId="{BEE4A169-829D-4687-9009-BCB3E87DB8A3}" srcId="{77A10F64-72E8-4446-9069-373C896425CD}" destId="{1E68F2C0-ADD0-4FA8-A6B9-B94F38B34EFC}" srcOrd="0" destOrd="0" parTransId="{99D50C77-43A3-45EA-9B64-544D56EF42F5}" sibTransId="{3E5C5984-3C2C-4939-B2ED-2236D95AA151}"/>
    <dgm:cxn modelId="{F7F15C18-1EC5-4EC8-A409-BBACADCB9179}" type="presOf" srcId="{77A10F64-72E8-4446-9069-373C896425CD}" destId="{87B26BA0-517E-46E9-B1FA-F27ED7A23835}" srcOrd="0" destOrd="0" presId="urn:microsoft.com/office/officeart/2005/8/layout/chevron2"/>
    <dgm:cxn modelId="{F62FAC6F-AF1E-4209-96F3-6E591F3D6271}" srcId="{029A6102-D7E4-43E7-9FC9-F58DA77D2338}" destId="{B5F5816B-B526-47E7-B088-FAEABBEF5EB5}" srcOrd="0" destOrd="0" parTransId="{97892D90-41FB-41CE-A8D7-5D43FFE0437F}" sibTransId="{D2F1AB8C-6011-4E53-AE7E-87CA002B81B9}"/>
    <dgm:cxn modelId="{BC7CC163-3D66-4F4D-B58C-2CE1FB0E720B}" srcId="{BCBD903C-7BD7-4ABE-879E-686181A630C4}" destId="{87ACDE06-B886-410F-9BF7-671110A034FC}" srcOrd="4" destOrd="0" parTransId="{8BE8F58A-5570-4E47-9223-28DC2462461B}" sibTransId="{2EF328CC-6BDD-4196-AF4A-FEA7FEB5DB27}"/>
    <dgm:cxn modelId="{AE910233-F348-4E42-9DAA-4535792313FA}" type="presOf" srcId="{F09FBAE6-3042-4B98-A818-DA7748E59D6A}" destId="{BF5B7B9E-672E-48F9-8430-8CC984545F1B}" srcOrd="0" destOrd="0" presId="urn:microsoft.com/office/officeart/2005/8/layout/chevron2"/>
    <dgm:cxn modelId="{791AD9EF-A157-419F-8BA2-013DD692DCDC}" type="presOf" srcId="{29B0A1E8-723D-42AB-AC72-10BB2C0D1382}" destId="{6FB71F19-33CB-4E6C-9DA4-1681FC1D11E1}" srcOrd="0" destOrd="0" presId="urn:microsoft.com/office/officeart/2005/8/layout/chevron2"/>
    <dgm:cxn modelId="{433810EF-249B-4912-A38E-5CBC88E84FC3}" srcId="{29B0A1E8-723D-42AB-AC72-10BB2C0D1382}" destId="{3E843A1A-5162-4B39-B6D5-2D9FCFEBCD9B}" srcOrd="0" destOrd="0" parTransId="{B7D0E688-4554-49BF-B56B-EB3169171F59}" sibTransId="{D4D3249E-4D21-401C-959F-558D692185C3}"/>
    <dgm:cxn modelId="{BE044C55-16BB-4B7C-A76A-D7A0BEF0EB31}" srcId="{BCBD903C-7BD7-4ABE-879E-686181A630C4}" destId="{77A10F64-72E8-4446-9069-373C896425CD}" srcOrd="3" destOrd="0" parTransId="{1E2E7F69-4E93-4020-B25B-931B0C69AB45}" sibTransId="{05A97C37-D8E3-4031-86F6-9A05FFD380EC}"/>
    <dgm:cxn modelId="{85E14F41-A10E-464C-B7C6-A083842710A2}" type="presOf" srcId="{EE4F0613-2E0B-4CF5-88E5-816003FE7295}" destId="{1D4B2BE6-1CA0-4152-9739-D4DBB37A069E}" srcOrd="0" destOrd="0" presId="urn:microsoft.com/office/officeart/2005/8/layout/chevron2"/>
    <dgm:cxn modelId="{18C0B614-104C-4323-9D60-D3496B092A5C}" type="presOf" srcId="{1E68F2C0-ADD0-4FA8-A6B9-B94F38B34EFC}" destId="{ECD334BB-432A-4FC4-A54A-2D2F96B830FD}" srcOrd="0" destOrd="0" presId="urn:microsoft.com/office/officeart/2005/8/layout/chevron2"/>
    <dgm:cxn modelId="{D253467F-66D3-4BFA-B225-64C202ECF87F}" srcId="{BCBD903C-7BD7-4ABE-879E-686181A630C4}" destId="{29B0A1E8-723D-42AB-AC72-10BB2C0D1382}" srcOrd="2" destOrd="0" parTransId="{661EF28B-6079-4D64-9A01-585B277DD012}" sibTransId="{3E12ADCC-3ACB-43C2-85EB-BCE976BFB166}"/>
    <dgm:cxn modelId="{8C396DB5-487B-4281-933F-F814A9AEEC8E}" type="presOf" srcId="{BCBD903C-7BD7-4ABE-879E-686181A630C4}" destId="{5A01E4F9-21ED-4454-94D7-4FDAB9EB8CA4}" srcOrd="0" destOrd="0" presId="urn:microsoft.com/office/officeart/2005/8/layout/chevron2"/>
    <dgm:cxn modelId="{6DB3C7A7-BFE7-4464-8E2F-1EF3DBBF6C84}" srcId="{EE4F0613-2E0B-4CF5-88E5-816003FE7295}" destId="{F09FBAE6-3042-4B98-A818-DA7748E59D6A}" srcOrd="0" destOrd="0" parTransId="{BED93DCB-A1B5-4820-A09C-DF4EC18C9C23}" sibTransId="{B274E212-D35C-4758-ACCC-33A981AD9D4F}"/>
    <dgm:cxn modelId="{D13264C6-CF3F-4836-BD7E-03AFB2150668}" type="presOf" srcId="{87ACDE06-B886-410F-9BF7-671110A034FC}" destId="{7A59F070-DE7F-48A2-89DB-BFD11BAC7BA5}" srcOrd="0" destOrd="0" presId="urn:microsoft.com/office/officeart/2005/8/layout/chevron2"/>
    <dgm:cxn modelId="{3D8FB8DC-7061-4941-A1B1-830D80520103}" type="presOf" srcId="{B5F5816B-B526-47E7-B088-FAEABBEF5EB5}" destId="{818414EF-C536-492A-AFE2-0A50D8AED3FA}" srcOrd="0" destOrd="0" presId="urn:microsoft.com/office/officeart/2005/8/layout/chevron2"/>
    <dgm:cxn modelId="{5CF54F2D-7A73-4158-A8A3-56A3E501233E}" type="presOf" srcId="{3E843A1A-5162-4B39-B6D5-2D9FCFEBCD9B}" destId="{757137FA-B86A-4DCC-80C3-FF3B2FBCB074}" srcOrd="0" destOrd="0" presId="urn:microsoft.com/office/officeart/2005/8/layout/chevron2"/>
    <dgm:cxn modelId="{E2178275-0E51-4A2D-8C52-04BF0F768686}" srcId="{BCBD903C-7BD7-4ABE-879E-686181A630C4}" destId="{EE4F0613-2E0B-4CF5-88E5-816003FE7295}" srcOrd="0" destOrd="0" parTransId="{650CD8D7-805E-4940-A6F2-57F7492D3C18}" sibTransId="{FB8F54AE-1B1D-4BFF-85D1-D8CEA5A17FB6}"/>
    <dgm:cxn modelId="{99533F63-F913-488F-8F55-5EAD312B7CDB}" srcId="{87ACDE06-B886-410F-9BF7-671110A034FC}" destId="{3826B14D-6814-4057-B600-E33183409B17}" srcOrd="0" destOrd="0" parTransId="{269134F5-7BAD-4995-BD87-C54FA9AC523E}" sibTransId="{CC7AD9D5-58C5-4E87-8FB4-B73C04E46C9D}"/>
    <dgm:cxn modelId="{4C294E33-EBBE-40F1-A869-05313342727E}" srcId="{BCBD903C-7BD7-4ABE-879E-686181A630C4}" destId="{029A6102-D7E4-43E7-9FC9-F58DA77D2338}" srcOrd="1" destOrd="0" parTransId="{87745AB5-2D5B-4A23-976A-763254514277}" sibTransId="{24FFFD18-1208-4FAA-B33B-857E6C51C7EF}"/>
    <dgm:cxn modelId="{1A7D97D1-D520-412C-A915-403F3D2EB3C4}" type="presOf" srcId="{3826B14D-6814-4057-B600-E33183409B17}" destId="{EE8EF9A7-D7AA-476C-A886-B1AA326AF243}" srcOrd="0" destOrd="0" presId="urn:microsoft.com/office/officeart/2005/8/layout/chevron2"/>
    <dgm:cxn modelId="{7982BFE6-1267-4E2D-9D6D-2C4B56F42922}" type="presParOf" srcId="{5A01E4F9-21ED-4454-94D7-4FDAB9EB8CA4}" destId="{B72FCA14-28DC-43F9-BDBA-7983615E9736}" srcOrd="0" destOrd="0" presId="urn:microsoft.com/office/officeart/2005/8/layout/chevron2"/>
    <dgm:cxn modelId="{492439B5-AE3D-478F-B96B-396131FB7F01}" type="presParOf" srcId="{B72FCA14-28DC-43F9-BDBA-7983615E9736}" destId="{1D4B2BE6-1CA0-4152-9739-D4DBB37A069E}" srcOrd="0" destOrd="0" presId="urn:microsoft.com/office/officeart/2005/8/layout/chevron2"/>
    <dgm:cxn modelId="{F1E525F7-06E7-4ABC-A9CF-1CEFF955219A}" type="presParOf" srcId="{B72FCA14-28DC-43F9-BDBA-7983615E9736}" destId="{BF5B7B9E-672E-48F9-8430-8CC984545F1B}" srcOrd="1" destOrd="0" presId="urn:microsoft.com/office/officeart/2005/8/layout/chevron2"/>
    <dgm:cxn modelId="{3C168F84-C508-4D60-93AF-12CF739704A6}" type="presParOf" srcId="{5A01E4F9-21ED-4454-94D7-4FDAB9EB8CA4}" destId="{76EA1AFF-8468-409A-9B4A-A32CE85505AA}" srcOrd="1" destOrd="0" presId="urn:microsoft.com/office/officeart/2005/8/layout/chevron2"/>
    <dgm:cxn modelId="{187CD647-AC94-49EA-9FF8-31617E8E33C1}" type="presParOf" srcId="{5A01E4F9-21ED-4454-94D7-4FDAB9EB8CA4}" destId="{0298DC13-545A-4F8F-98D0-F8A3076DE5CE}" srcOrd="2" destOrd="0" presId="urn:microsoft.com/office/officeart/2005/8/layout/chevron2"/>
    <dgm:cxn modelId="{036DCFEA-0A6E-4F19-B7F1-3D6F028F59FB}" type="presParOf" srcId="{0298DC13-545A-4F8F-98D0-F8A3076DE5CE}" destId="{A609EE70-1687-4B6B-9C4B-69EC788FE94F}" srcOrd="0" destOrd="0" presId="urn:microsoft.com/office/officeart/2005/8/layout/chevron2"/>
    <dgm:cxn modelId="{709488CE-12A5-4941-A3A0-B22D85FE61DA}" type="presParOf" srcId="{0298DC13-545A-4F8F-98D0-F8A3076DE5CE}" destId="{818414EF-C536-492A-AFE2-0A50D8AED3FA}" srcOrd="1" destOrd="0" presId="urn:microsoft.com/office/officeart/2005/8/layout/chevron2"/>
    <dgm:cxn modelId="{9D2F1589-FEC3-48A7-9C84-F87EB9CFBE21}" type="presParOf" srcId="{5A01E4F9-21ED-4454-94D7-4FDAB9EB8CA4}" destId="{A028C8A7-C455-4BD6-BFA8-F5FCA816484C}" srcOrd="3" destOrd="0" presId="urn:microsoft.com/office/officeart/2005/8/layout/chevron2"/>
    <dgm:cxn modelId="{1BCC81F1-164C-41BC-B08C-372356F96FC7}" type="presParOf" srcId="{5A01E4F9-21ED-4454-94D7-4FDAB9EB8CA4}" destId="{CBBBF046-A466-4E13-9CD8-C3462408A5DA}" srcOrd="4" destOrd="0" presId="urn:microsoft.com/office/officeart/2005/8/layout/chevron2"/>
    <dgm:cxn modelId="{7726080D-D7E7-49DF-B777-27BCD562BB7D}" type="presParOf" srcId="{CBBBF046-A466-4E13-9CD8-C3462408A5DA}" destId="{6FB71F19-33CB-4E6C-9DA4-1681FC1D11E1}" srcOrd="0" destOrd="0" presId="urn:microsoft.com/office/officeart/2005/8/layout/chevron2"/>
    <dgm:cxn modelId="{A2DDEE4F-954F-41A6-8832-8DF7AB324D9A}" type="presParOf" srcId="{CBBBF046-A466-4E13-9CD8-C3462408A5DA}" destId="{757137FA-B86A-4DCC-80C3-FF3B2FBCB074}" srcOrd="1" destOrd="0" presId="urn:microsoft.com/office/officeart/2005/8/layout/chevron2"/>
    <dgm:cxn modelId="{60827C9E-57A2-470F-8FC8-C10CD68958FC}" type="presParOf" srcId="{5A01E4F9-21ED-4454-94D7-4FDAB9EB8CA4}" destId="{8EF35FD5-E6B5-4A38-B6BE-91E23D0B304A}" srcOrd="5" destOrd="0" presId="urn:microsoft.com/office/officeart/2005/8/layout/chevron2"/>
    <dgm:cxn modelId="{E87999CF-B163-441A-9A33-F7B27E3A71F7}" type="presParOf" srcId="{5A01E4F9-21ED-4454-94D7-4FDAB9EB8CA4}" destId="{20B8B497-FE19-4DD9-A416-6FEE2AF8352A}" srcOrd="6" destOrd="0" presId="urn:microsoft.com/office/officeart/2005/8/layout/chevron2"/>
    <dgm:cxn modelId="{19C088EE-7B4C-4F28-B974-254573140C65}" type="presParOf" srcId="{20B8B497-FE19-4DD9-A416-6FEE2AF8352A}" destId="{87B26BA0-517E-46E9-B1FA-F27ED7A23835}" srcOrd="0" destOrd="0" presId="urn:microsoft.com/office/officeart/2005/8/layout/chevron2"/>
    <dgm:cxn modelId="{440C9CFB-4EF0-4247-A7C9-17F68C252AF2}" type="presParOf" srcId="{20B8B497-FE19-4DD9-A416-6FEE2AF8352A}" destId="{ECD334BB-432A-4FC4-A54A-2D2F96B830FD}" srcOrd="1" destOrd="0" presId="urn:microsoft.com/office/officeart/2005/8/layout/chevron2"/>
    <dgm:cxn modelId="{7F6633A1-C6B9-4861-9922-B88F689A6675}" type="presParOf" srcId="{5A01E4F9-21ED-4454-94D7-4FDAB9EB8CA4}" destId="{AC16B902-99C7-4574-9193-D18007259EB0}" srcOrd="7" destOrd="0" presId="urn:microsoft.com/office/officeart/2005/8/layout/chevron2"/>
    <dgm:cxn modelId="{06A0EF25-3056-4F4A-807B-80EC45C19A70}" type="presParOf" srcId="{5A01E4F9-21ED-4454-94D7-4FDAB9EB8CA4}" destId="{6C1A7CCE-62C9-459C-B718-06C07EF72AC2}" srcOrd="8" destOrd="0" presId="urn:microsoft.com/office/officeart/2005/8/layout/chevron2"/>
    <dgm:cxn modelId="{4F5161C6-383E-49C7-8970-BF8708A2228F}" type="presParOf" srcId="{6C1A7CCE-62C9-459C-B718-06C07EF72AC2}" destId="{7A59F070-DE7F-48A2-89DB-BFD11BAC7BA5}" srcOrd="0" destOrd="0" presId="urn:microsoft.com/office/officeart/2005/8/layout/chevron2"/>
    <dgm:cxn modelId="{4B04ACCA-E692-464E-8E42-A784D14EE2E3}" type="presParOf" srcId="{6C1A7CCE-62C9-459C-B718-06C07EF72AC2}" destId="{EE8EF9A7-D7AA-476C-A886-B1AA326AF243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BD903C-7BD7-4ABE-879E-686181A630C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9A6102-D7E4-43E7-9FC9-F58DA77D2338}">
      <dgm:prSet phldrT="[Text]" phldr="1"/>
      <dgm:spPr/>
      <dgm:t>
        <a:bodyPr/>
        <a:lstStyle/>
        <a:p>
          <a:endParaRPr lang="en-US" dirty="0"/>
        </a:p>
      </dgm:t>
    </dgm:pt>
    <dgm:pt modelId="{87745AB5-2D5B-4A23-976A-763254514277}" type="parTrans" cxnId="{4C294E33-EBBE-40F1-A869-05313342727E}">
      <dgm:prSet/>
      <dgm:spPr/>
      <dgm:t>
        <a:bodyPr/>
        <a:lstStyle/>
        <a:p>
          <a:endParaRPr lang="en-US"/>
        </a:p>
      </dgm:t>
    </dgm:pt>
    <dgm:pt modelId="{24FFFD18-1208-4FAA-B33B-857E6C51C7EF}" type="sibTrans" cxnId="{4C294E33-EBBE-40F1-A869-05313342727E}">
      <dgm:prSet/>
      <dgm:spPr/>
      <dgm:t>
        <a:bodyPr/>
        <a:lstStyle/>
        <a:p>
          <a:endParaRPr lang="en-US"/>
        </a:p>
      </dgm:t>
    </dgm:pt>
    <dgm:pt modelId="{B5F5816B-B526-47E7-B088-FAEABBEF5EB5}">
      <dgm:prSet phldrT="[Text]" phldr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endParaRPr lang="en-US" dirty="0"/>
        </a:p>
      </dgm:t>
    </dgm:pt>
    <dgm:pt modelId="{97892D90-41FB-41CE-A8D7-5D43FFE0437F}" type="parTrans" cxnId="{F62FAC6F-AF1E-4209-96F3-6E591F3D6271}">
      <dgm:prSet/>
      <dgm:spPr/>
      <dgm:t>
        <a:bodyPr/>
        <a:lstStyle/>
        <a:p>
          <a:endParaRPr lang="en-US"/>
        </a:p>
      </dgm:t>
    </dgm:pt>
    <dgm:pt modelId="{D2F1AB8C-6011-4E53-AE7E-87CA002B81B9}" type="sibTrans" cxnId="{F62FAC6F-AF1E-4209-96F3-6E591F3D6271}">
      <dgm:prSet/>
      <dgm:spPr/>
      <dgm:t>
        <a:bodyPr/>
        <a:lstStyle/>
        <a:p>
          <a:endParaRPr lang="en-US"/>
        </a:p>
      </dgm:t>
    </dgm:pt>
    <dgm:pt modelId="{29B0A1E8-723D-42AB-AC72-10BB2C0D1382}">
      <dgm:prSet phldrT="[Text]" phldr="1"/>
      <dgm:spPr/>
      <dgm:t>
        <a:bodyPr/>
        <a:lstStyle/>
        <a:p>
          <a:endParaRPr lang="en-US" dirty="0"/>
        </a:p>
      </dgm:t>
    </dgm:pt>
    <dgm:pt modelId="{661EF28B-6079-4D64-9A01-585B277DD012}" type="parTrans" cxnId="{D253467F-66D3-4BFA-B225-64C202ECF87F}">
      <dgm:prSet/>
      <dgm:spPr/>
      <dgm:t>
        <a:bodyPr/>
        <a:lstStyle/>
        <a:p>
          <a:endParaRPr lang="en-US"/>
        </a:p>
      </dgm:t>
    </dgm:pt>
    <dgm:pt modelId="{3E12ADCC-3ACB-43C2-85EB-BCE976BFB166}" type="sibTrans" cxnId="{D253467F-66D3-4BFA-B225-64C202ECF87F}">
      <dgm:prSet/>
      <dgm:spPr/>
      <dgm:t>
        <a:bodyPr/>
        <a:lstStyle/>
        <a:p>
          <a:endParaRPr lang="en-US"/>
        </a:p>
      </dgm:t>
    </dgm:pt>
    <dgm:pt modelId="{3E843A1A-5162-4B39-B6D5-2D9FCFEBCD9B}">
      <dgm:prSet phldrT="[Text]" phldr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endParaRPr lang="en-US" dirty="0"/>
        </a:p>
      </dgm:t>
    </dgm:pt>
    <dgm:pt modelId="{B7D0E688-4554-49BF-B56B-EB3169171F59}" type="parTrans" cxnId="{433810EF-249B-4912-A38E-5CBC88E84FC3}">
      <dgm:prSet/>
      <dgm:spPr/>
      <dgm:t>
        <a:bodyPr/>
        <a:lstStyle/>
        <a:p>
          <a:endParaRPr lang="en-US"/>
        </a:p>
      </dgm:t>
    </dgm:pt>
    <dgm:pt modelId="{D4D3249E-4D21-401C-959F-558D692185C3}" type="sibTrans" cxnId="{433810EF-249B-4912-A38E-5CBC88E84FC3}">
      <dgm:prSet/>
      <dgm:spPr/>
      <dgm:t>
        <a:bodyPr/>
        <a:lstStyle/>
        <a:p>
          <a:endParaRPr lang="en-US"/>
        </a:p>
      </dgm:t>
    </dgm:pt>
    <dgm:pt modelId="{77A10F64-72E8-4446-9069-373C896425CD}">
      <dgm:prSet phldrT="[Text]" phldr="1"/>
      <dgm:spPr/>
      <dgm:t>
        <a:bodyPr/>
        <a:lstStyle/>
        <a:p>
          <a:endParaRPr lang="en-US" dirty="0"/>
        </a:p>
      </dgm:t>
    </dgm:pt>
    <dgm:pt modelId="{1E2E7F69-4E93-4020-B25B-931B0C69AB45}" type="parTrans" cxnId="{BE044C55-16BB-4B7C-A76A-D7A0BEF0EB31}">
      <dgm:prSet/>
      <dgm:spPr/>
      <dgm:t>
        <a:bodyPr/>
        <a:lstStyle/>
        <a:p>
          <a:endParaRPr lang="en-US"/>
        </a:p>
      </dgm:t>
    </dgm:pt>
    <dgm:pt modelId="{05A97C37-D8E3-4031-86F6-9A05FFD380EC}" type="sibTrans" cxnId="{BE044C55-16BB-4B7C-A76A-D7A0BEF0EB31}">
      <dgm:prSet/>
      <dgm:spPr/>
      <dgm:t>
        <a:bodyPr/>
        <a:lstStyle/>
        <a:p>
          <a:endParaRPr lang="en-US"/>
        </a:p>
      </dgm:t>
    </dgm:pt>
    <dgm:pt modelId="{C405BCDE-C126-42EC-A254-AF41DDAF19DC}">
      <dgm:prSet phldrT="[Text]" phldr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endParaRPr lang="en-US" dirty="0"/>
        </a:p>
      </dgm:t>
    </dgm:pt>
    <dgm:pt modelId="{3B6158DD-F90F-458E-B520-3A63631D50BD}" type="parTrans" cxnId="{E0DA5B6F-F703-4FF1-9B1B-0E71FC7D41D1}">
      <dgm:prSet/>
      <dgm:spPr/>
      <dgm:t>
        <a:bodyPr/>
        <a:lstStyle/>
        <a:p>
          <a:endParaRPr lang="en-US"/>
        </a:p>
      </dgm:t>
    </dgm:pt>
    <dgm:pt modelId="{E404D164-893B-46E1-BA82-8D28B2FDFACD}" type="sibTrans" cxnId="{E0DA5B6F-F703-4FF1-9B1B-0E71FC7D41D1}">
      <dgm:prSet/>
      <dgm:spPr/>
      <dgm:t>
        <a:bodyPr/>
        <a:lstStyle/>
        <a:p>
          <a:endParaRPr lang="en-US"/>
        </a:p>
      </dgm:t>
    </dgm:pt>
    <dgm:pt modelId="{FCC1EAA9-E3EF-45C8-B575-249D0747D781}">
      <dgm:prSet/>
      <dgm:spPr/>
      <dgm:t>
        <a:bodyPr/>
        <a:lstStyle/>
        <a:p>
          <a:endParaRPr lang="en-US"/>
        </a:p>
      </dgm:t>
    </dgm:pt>
    <dgm:pt modelId="{DD7A6C0C-BC24-4E8F-8C7A-8CB892E13AD0}" type="parTrans" cxnId="{0864AC58-1F2A-4B7C-AA3F-983FA38044B5}">
      <dgm:prSet/>
      <dgm:spPr/>
      <dgm:t>
        <a:bodyPr/>
        <a:lstStyle/>
        <a:p>
          <a:endParaRPr lang="en-US"/>
        </a:p>
      </dgm:t>
    </dgm:pt>
    <dgm:pt modelId="{0D8CE49D-AE08-43E3-8F66-ED2ABD512B13}" type="sibTrans" cxnId="{0864AC58-1F2A-4B7C-AA3F-983FA38044B5}">
      <dgm:prSet/>
      <dgm:spPr/>
      <dgm:t>
        <a:bodyPr/>
        <a:lstStyle/>
        <a:p>
          <a:endParaRPr lang="en-US"/>
        </a:p>
      </dgm:t>
    </dgm:pt>
    <dgm:pt modelId="{900B1F84-BA0B-4760-9808-DF94467CC9F7}">
      <dgm:prSet/>
      <dgm:spPr/>
      <dgm:t>
        <a:bodyPr/>
        <a:lstStyle/>
        <a:p>
          <a:endParaRPr lang="en-US"/>
        </a:p>
      </dgm:t>
    </dgm:pt>
    <dgm:pt modelId="{CA72E3C0-3D68-4CC5-953F-4DBDA9475321}" type="parTrans" cxnId="{1B1AD577-8F65-4180-820F-6881DAE89C2F}">
      <dgm:prSet/>
      <dgm:spPr/>
      <dgm:t>
        <a:bodyPr/>
        <a:lstStyle/>
        <a:p>
          <a:endParaRPr lang="en-US"/>
        </a:p>
      </dgm:t>
    </dgm:pt>
    <dgm:pt modelId="{65BEF170-6E4B-4816-91C9-5446497124FB}" type="sibTrans" cxnId="{1B1AD577-8F65-4180-820F-6881DAE89C2F}">
      <dgm:prSet/>
      <dgm:spPr/>
      <dgm:t>
        <a:bodyPr/>
        <a:lstStyle/>
        <a:p>
          <a:endParaRPr lang="en-US"/>
        </a:p>
      </dgm:t>
    </dgm:pt>
    <dgm:pt modelId="{97D9522B-0A0D-4CCD-8650-FD09148A6ECC}">
      <dgm:prSet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hi-IN" dirty="0" smtClean="0"/>
            <a:t>उदाहरण - शहर</a:t>
          </a:r>
          <a:endParaRPr lang="en-US" dirty="0"/>
        </a:p>
      </dgm:t>
    </dgm:pt>
    <dgm:pt modelId="{D4FF5076-98A7-4F73-80B5-141EACAC71FC}" type="parTrans" cxnId="{6A160B66-75B1-40D4-95D9-24DE0D1B92AF}">
      <dgm:prSet/>
      <dgm:spPr/>
      <dgm:t>
        <a:bodyPr/>
        <a:lstStyle/>
        <a:p>
          <a:endParaRPr lang="en-US"/>
        </a:p>
      </dgm:t>
    </dgm:pt>
    <dgm:pt modelId="{3B9CCDF7-8FD4-4ACF-A8B2-5CF5C5421AAE}" type="sibTrans" cxnId="{6A160B66-75B1-40D4-95D9-24DE0D1B92AF}">
      <dgm:prSet/>
      <dgm:spPr/>
      <dgm:t>
        <a:bodyPr/>
        <a:lstStyle/>
        <a:p>
          <a:endParaRPr lang="en-US"/>
        </a:p>
      </dgm:t>
    </dgm:pt>
    <dgm:pt modelId="{5A01E4F9-21ED-4454-94D7-4FDAB9EB8CA4}" type="pres">
      <dgm:prSet presAssocID="{BCBD903C-7BD7-4ABE-879E-686181A630C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98DC13-545A-4F8F-98D0-F8A3076DE5CE}" type="pres">
      <dgm:prSet presAssocID="{029A6102-D7E4-43E7-9FC9-F58DA77D2338}" presName="composite" presStyleCnt="0"/>
      <dgm:spPr/>
    </dgm:pt>
    <dgm:pt modelId="{A609EE70-1687-4B6B-9C4B-69EC788FE94F}" type="pres">
      <dgm:prSet presAssocID="{029A6102-D7E4-43E7-9FC9-F58DA77D2338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8414EF-C536-492A-AFE2-0A50D8AED3FA}" type="pres">
      <dgm:prSet presAssocID="{029A6102-D7E4-43E7-9FC9-F58DA77D2338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28C8A7-C455-4BD6-BFA8-F5FCA816484C}" type="pres">
      <dgm:prSet presAssocID="{24FFFD18-1208-4FAA-B33B-857E6C51C7EF}" presName="sp" presStyleCnt="0"/>
      <dgm:spPr/>
    </dgm:pt>
    <dgm:pt modelId="{CBBBF046-A466-4E13-9CD8-C3462408A5DA}" type="pres">
      <dgm:prSet presAssocID="{29B0A1E8-723D-42AB-AC72-10BB2C0D1382}" presName="composite" presStyleCnt="0"/>
      <dgm:spPr/>
    </dgm:pt>
    <dgm:pt modelId="{6FB71F19-33CB-4E6C-9DA4-1681FC1D11E1}" type="pres">
      <dgm:prSet presAssocID="{29B0A1E8-723D-42AB-AC72-10BB2C0D1382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7137FA-B86A-4DCC-80C3-FF3B2FBCB074}" type="pres">
      <dgm:prSet presAssocID="{29B0A1E8-723D-42AB-AC72-10BB2C0D1382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F35FD5-E6B5-4A38-B6BE-91E23D0B304A}" type="pres">
      <dgm:prSet presAssocID="{3E12ADCC-3ACB-43C2-85EB-BCE976BFB166}" presName="sp" presStyleCnt="0"/>
      <dgm:spPr/>
    </dgm:pt>
    <dgm:pt modelId="{20B8B497-FE19-4DD9-A416-6FEE2AF8352A}" type="pres">
      <dgm:prSet presAssocID="{77A10F64-72E8-4446-9069-373C896425CD}" presName="composite" presStyleCnt="0"/>
      <dgm:spPr/>
    </dgm:pt>
    <dgm:pt modelId="{87B26BA0-517E-46E9-B1FA-F27ED7A23835}" type="pres">
      <dgm:prSet presAssocID="{77A10F64-72E8-4446-9069-373C896425CD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D334BB-432A-4FC4-A54A-2D2F96B830FD}" type="pres">
      <dgm:prSet presAssocID="{77A10F64-72E8-4446-9069-373C896425CD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1D4B2C-3EE2-4300-B7B6-8BA6B7F34E9E}" type="pres">
      <dgm:prSet presAssocID="{05A97C37-D8E3-4031-86F6-9A05FFD380EC}" presName="sp" presStyleCnt="0"/>
      <dgm:spPr/>
    </dgm:pt>
    <dgm:pt modelId="{03F1E133-4291-40E8-AB70-6716C18E5F51}" type="pres">
      <dgm:prSet presAssocID="{FCC1EAA9-E3EF-45C8-B575-249D0747D781}" presName="composite" presStyleCnt="0"/>
      <dgm:spPr/>
    </dgm:pt>
    <dgm:pt modelId="{63E42D19-4576-49B1-B1A0-7181796CD4E4}" type="pres">
      <dgm:prSet presAssocID="{FCC1EAA9-E3EF-45C8-B575-249D0747D781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041C59-1A26-4594-B7B7-108A10A4DE17}" type="pres">
      <dgm:prSet presAssocID="{FCC1EAA9-E3EF-45C8-B575-249D0747D781}" presName="descendantText" presStyleLbl="alignAcc1" presStyleIdx="3" presStyleCnt="5">
        <dgm:presLayoutVars>
          <dgm:bulletEnabled val="1"/>
        </dgm:presLayoutVars>
      </dgm:prSet>
      <dgm:spPr>
        <a:solidFill>
          <a:schemeClr val="accent6">
            <a:lumMod val="60000"/>
            <a:lumOff val="40000"/>
            <a:alpha val="90000"/>
          </a:schemeClr>
        </a:solidFill>
      </dgm:spPr>
    </dgm:pt>
    <dgm:pt modelId="{91ADACD6-4EDF-4AFB-BE33-7726712BF94B}" type="pres">
      <dgm:prSet presAssocID="{0D8CE49D-AE08-43E3-8F66-ED2ABD512B13}" presName="sp" presStyleCnt="0"/>
      <dgm:spPr/>
    </dgm:pt>
    <dgm:pt modelId="{0395765D-3364-4BD4-95BA-7CEFD9C58554}" type="pres">
      <dgm:prSet presAssocID="{900B1F84-BA0B-4760-9808-DF94467CC9F7}" presName="composite" presStyleCnt="0"/>
      <dgm:spPr/>
    </dgm:pt>
    <dgm:pt modelId="{FA924C6E-E900-4603-8B65-44E25CC49A98}" type="pres">
      <dgm:prSet presAssocID="{900B1F84-BA0B-4760-9808-DF94467CC9F7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5566DE-1EC8-469C-BD6C-57D16F560CE2}" type="pres">
      <dgm:prSet presAssocID="{900B1F84-BA0B-4760-9808-DF94467CC9F7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280A70-6FCB-4D93-930E-531BE494B729}" type="presOf" srcId="{FCC1EAA9-E3EF-45C8-B575-249D0747D781}" destId="{63E42D19-4576-49B1-B1A0-7181796CD4E4}" srcOrd="0" destOrd="0" presId="urn:microsoft.com/office/officeart/2005/8/layout/chevron2"/>
    <dgm:cxn modelId="{E0DA5B6F-F703-4FF1-9B1B-0E71FC7D41D1}" srcId="{77A10F64-72E8-4446-9069-373C896425CD}" destId="{C405BCDE-C126-42EC-A254-AF41DDAF19DC}" srcOrd="0" destOrd="0" parTransId="{3B6158DD-F90F-458E-B520-3A63631D50BD}" sibTransId="{E404D164-893B-46E1-BA82-8D28B2FDFACD}"/>
    <dgm:cxn modelId="{16D124A3-E4E5-4875-BB94-58BAC0E58303}" type="presOf" srcId="{029A6102-D7E4-43E7-9FC9-F58DA77D2338}" destId="{A609EE70-1687-4B6B-9C4B-69EC788FE94F}" srcOrd="0" destOrd="0" presId="urn:microsoft.com/office/officeart/2005/8/layout/chevron2"/>
    <dgm:cxn modelId="{0864AC58-1F2A-4B7C-AA3F-983FA38044B5}" srcId="{BCBD903C-7BD7-4ABE-879E-686181A630C4}" destId="{FCC1EAA9-E3EF-45C8-B575-249D0747D781}" srcOrd="3" destOrd="0" parTransId="{DD7A6C0C-BC24-4E8F-8C7A-8CB892E13AD0}" sibTransId="{0D8CE49D-AE08-43E3-8F66-ED2ABD512B13}"/>
    <dgm:cxn modelId="{A5EDD599-3686-4F1E-A0BF-CFDF1A0CF3F4}" type="presOf" srcId="{900B1F84-BA0B-4760-9808-DF94467CC9F7}" destId="{FA924C6E-E900-4603-8B65-44E25CC49A98}" srcOrd="0" destOrd="0" presId="urn:microsoft.com/office/officeart/2005/8/layout/chevron2"/>
    <dgm:cxn modelId="{6A160B66-75B1-40D4-95D9-24DE0D1B92AF}" srcId="{900B1F84-BA0B-4760-9808-DF94467CC9F7}" destId="{97D9522B-0A0D-4CCD-8650-FD09148A6ECC}" srcOrd="0" destOrd="0" parTransId="{D4FF5076-98A7-4F73-80B5-141EACAC71FC}" sibTransId="{3B9CCDF7-8FD4-4ACF-A8B2-5CF5C5421AAE}"/>
    <dgm:cxn modelId="{F62FAC6F-AF1E-4209-96F3-6E591F3D6271}" srcId="{029A6102-D7E4-43E7-9FC9-F58DA77D2338}" destId="{B5F5816B-B526-47E7-B088-FAEABBEF5EB5}" srcOrd="0" destOrd="0" parTransId="{97892D90-41FB-41CE-A8D7-5D43FFE0437F}" sibTransId="{D2F1AB8C-6011-4E53-AE7E-87CA002B81B9}"/>
    <dgm:cxn modelId="{433810EF-249B-4912-A38E-5CBC88E84FC3}" srcId="{29B0A1E8-723D-42AB-AC72-10BB2C0D1382}" destId="{3E843A1A-5162-4B39-B6D5-2D9FCFEBCD9B}" srcOrd="0" destOrd="0" parTransId="{B7D0E688-4554-49BF-B56B-EB3169171F59}" sibTransId="{D4D3249E-4D21-401C-959F-558D692185C3}"/>
    <dgm:cxn modelId="{BE044C55-16BB-4B7C-A76A-D7A0BEF0EB31}" srcId="{BCBD903C-7BD7-4ABE-879E-686181A630C4}" destId="{77A10F64-72E8-4446-9069-373C896425CD}" srcOrd="2" destOrd="0" parTransId="{1E2E7F69-4E93-4020-B25B-931B0C69AB45}" sibTransId="{05A97C37-D8E3-4031-86F6-9A05FFD380EC}"/>
    <dgm:cxn modelId="{0FEEBA4C-9882-4356-9B22-3E7A879F736E}" type="presOf" srcId="{29B0A1E8-723D-42AB-AC72-10BB2C0D1382}" destId="{6FB71F19-33CB-4E6C-9DA4-1681FC1D11E1}" srcOrd="0" destOrd="0" presId="urn:microsoft.com/office/officeart/2005/8/layout/chevron2"/>
    <dgm:cxn modelId="{D253467F-66D3-4BFA-B225-64C202ECF87F}" srcId="{BCBD903C-7BD7-4ABE-879E-686181A630C4}" destId="{29B0A1E8-723D-42AB-AC72-10BB2C0D1382}" srcOrd="1" destOrd="0" parTransId="{661EF28B-6079-4D64-9A01-585B277DD012}" sibTransId="{3E12ADCC-3ACB-43C2-85EB-BCE976BFB166}"/>
    <dgm:cxn modelId="{806305F4-14C3-4A9B-8E57-302E9565DA42}" type="presOf" srcId="{3E843A1A-5162-4B39-B6D5-2D9FCFEBCD9B}" destId="{757137FA-B86A-4DCC-80C3-FF3B2FBCB074}" srcOrd="0" destOrd="0" presId="urn:microsoft.com/office/officeart/2005/8/layout/chevron2"/>
    <dgm:cxn modelId="{00F3FE54-D2B0-4816-87AF-FBF8A215E6DC}" type="presOf" srcId="{97D9522B-0A0D-4CCD-8650-FD09148A6ECC}" destId="{9A5566DE-1EC8-469C-BD6C-57D16F560CE2}" srcOrd="0" destOrd="0" presId="urn:microsoft.com/office/officeart/2005/8/layout/chevron2"/>
    <dgm:cxn modelId="{52121196-BECC-466C-9B25-ED6D786C6B28}" type="presOf" srcId="{B5F5816B-B526-47E7-B088-FAEABBEF5EB5}" destId="{818414EF-C536-492A-AFE2-0A50D8AED3FA}" srcOrd="0" destOrd="0" presId="urn:microsoft.com/office/officeart/2005/8/layout/chevron2"/>
    <dgm:cxn modelId="{1BD940DB-2E2D-411F-8A80-11825699D717}" type="presOf" srcId="{C405BCDE-C126-42EC-A254-AF41DDAF19DC}" destId="{ECD334BB-432A-4FC4-A54A-2D2F96B830FD}" srcOrd="0" destOrd="0" presId="urn:microsoft.com/office/officeart/2005/8/layout/chevron2"/>
    <dgm:cxn modelId="{8542531A-08ED-40AD-8453-B677D7178FA7}" type="presOf" srcId="{BCBD903C-7BD7-4ABE-879E-686181A630C4}" destId="{5A01E4F9-21ED-4454-94D7-4FDAB9EB8CA4}" srcOrd="0" destOrd="0" presId="urn:microsoft.com/office/officeart/2005/8/layout/chevron2"/>
    <dgm:cxn modelId="{1B1AD577-8F65-4180-820F-6881DAE89C2F}" srcId="{BCBD903C-7BD7-4ABE-879E-686181A630C4}" destId="{900B1F84-BA0B-4760-9808-DF94467CC9F7}" srcOrd="4" destOrd="0" parTransId="{CA72E3C0-3D68-4CC5-953F-4DBDA9475321}" sibTransId="{65BEF170-6E4B-4816-91C9-5446497124FB}"/>
    <dgm:cxn modelId="{4C294E33-EBBE-40F1-A869-05313342727E}" srcId="{BCBD903C-7BD7-4ABE-879E-686181A630C4}" destId="{029A6102-D7E4-43E7-9FC9-F58DA77D2338}" srcOrd="0" destOrd="0" parTransId="{87745AB5-2D5B-4A23-976A-763254514277}" sibTransId="{24FFFD18-1208-4FAA-B33B-857E6C51C7EF}"/>
    <dgm:cxn modelId="{7AB5C4A6-92C8-4E92-9220-AB0515F5F053}" type="presOf" srcId="{77A10F64-72E8-4446-9069-373C896425CD}" destId="{87B26BA0-517E-46E9-B1FA-F27ED7A23835}" srcOrd="0" destOrd="0" presId="urn:microsoft.com/office/officeart/2005/8/layout/chevron2"/>
    <dgm:cxn modelId="{E140A047-30DF-4632-AB42-473CA44BA2E8}" type="presParOf" srcId="{5A01E4F9-21ED-4454-94D7-4FDAB9EB8CA4}" destId="{0298DC13-545A-4F8F-98D0-F8A3076DE5CE}" srcOrd="0" destOrd="0" presId="urn:microsoft.com/office/officeart/2005/8/layout/chevron2"/>
    <dgm:cxn modelId="{F074C821-7BC1-4A25-80D9-0AB2A43D21D6}" type="presParOf" srcId="{0298DC13-545A-4F8F-98D0-F8A3076DE5CE}" destId="{A609EE70-1687-4B6B-9C4B-69EC788FE94F}" srcOrd="0" destOrd="0" presId="urn:microsoft.com/office/officeart/2005/8/layout/chevron2"/>
    <dgm:cxn modelId="{DA75B5E8-43D5-47BB-AF57-EEA8EB4D5A85}" type="presParOf" srcId="{0298DC13-545A-4F8F-98D0-F8A3076DE5CE}" destId="{818414EF-C536-492A-AFE2-0A50D8AED3FA}" srcOrd="1" destOrd="0" presId="urn:microsoft.com/office/officeart/2005/8/layout/chevron2"/>
    <dgm:cxn modelId="{26FE8170-F3E7-4E14-AAD5-917E414BB5D9}" type="presParOf" srcId="{5A01E4F9-21ED-4454-94D7-4FDAB9EB8CA4}" destId="{A028C8A7-C455-4BD6-BFA8-F5FCA816484C}" srcOrd="1" destOrd="0" presId="urn:microsoft.com/office/officeart/2005/8/layout/chevron2"/>
    <dgm:cxn modelId="{4F376B3F-5906-43BD-B4A5-DE630B1A44B3}" type="presParOf" srcId="{5A01E4F9-21ED-4454-94D7-4FDAB9EB8CA4}" destId="{CBBBF046-A466-4E13-9CD8-C3462408A5DA}" srcOrd="2" destOrd="0" presId="urn:microsoft.com/office/officeart/2005/8/layout/chevron2"/>
    <dgm:cxn modelId="{FC919963-56D9-4875-9987-8D7BD009ED50}" type="presParOf" srcId="{CBBBF046-A466-4E13-9CD8-C3462408A5DA}" destId="{6FB71F19-33CB-4E6C-9DA4-1681FC1D11E1}" srcOrd="0" destOrd="0" presId="urn:microsoft.com/office/officeart/2005/8/layout/chevron2"/>
    <dgm:cxn modelId="{6D36E35C-8732-4377-82D9-AB72D73D1221}" type="presParOf" srcId="{CBBBF046-A466-4E13-9CD8-C3462408A5DA}" destId="{757137FA-B86A-4DCC-80C3-FF3B2FBCB074}" srcOrd="1" destOrd="0" presId="urn:microsoft.com/office/officeart/2005/8/layout/chevron2"/>
    <dgm:cxn modelId="{97C4149D-3BC9-412F-AC30-7AC1EE8F3C86}" type="presParOf" srcId="{5A01E4F9-21ED-4454-94D7-4FDAB9EB8CA4}" destId="{8EF35FD5-E6B5-4A38-B6BE-91E23D0B304A}" srcOrd="3" destOrd="0" presId="urn:microsoft.com/office/officeart/2005/8/layout/chevron2"/>
    <dgm:cxn modelId="{85BA32F1-37FE-4180-BF9D-5ECFFE8E12D4}" type="presParOf" srcId="{5A01E4F9-21ED-4454-94D7-4FDAB9EB8CA4}" destId="{20B8B497-FE19-4DD9-A416-6FEE2AF8352A}" srcOrd="4" destOrd="0" presId="urn:microsoft.com/office/officeart/2005/8/layout/chevron2"/>
    <dgm:cxn modelId="{F86ECDE3-FD2C-456F-A274-CE771505BD81}" type="presParOf" srcId="{20B8B497-FE19-4DD9-A416-6FEE2AF8352A}" destId="{87B26BA0-517E-46E9-B1FA-F27ED7A23835}" srcOrd="0" destOrd="0" presId="urn:microsoft.com/office/officeart/2005/8/layout/chevron2"/>
    <dgm:cxn modelId="{76EF48E6-0600-4D99-BB84-B25FA57819A4}" type="presParOf" srcId="{20B8B497-FE19-4DD9-A416-6FEE2AF8352A}" destId="{ECD334BB-432A-4FC4-A54A-2D2F96B830FD}" srcOrd="1" destOrd="0" presId="urn:microsoft.com/office/officeart/2005/8/layout/chevron2"/>
    <dgm:cxn modelId="{148BDA27-8228-470C-AAF6-4A9CE9CDB24B}" type="presParOf" srcId="{5A01E4F9-21ED-4454-94D7-4FDAB9EB8CA4}" destId="{BA1D4B2C-3EE2-4300-B7B6-8BA6B7F34E9E}" srcOrd="5" destOrd="0" presId="urn:microsoft.com/office/officeart/2005/8/layout/chevron2"/>
    <dgm:cxn modelId="{94D7555D-7A76-4657-AAA3-598E64ABC6AE}" type="presParOf" srcId="{5A01E4F9-21ED-4454-94D7-4FDAB9EB8CA4}" destId="{03F1E133-4291-40E8-AB70-6716C18E5F51}" srcOrd="6" destOrd="0" presId="urn:microsoft.com/office/officeart/2005/8/layout/chevron2"/>
    <dgm:cxn modelId="{ED4B8DBC-059D-4A65-96AF-23857B30CA75}" type="presParOf" srcId="{03F1E133-4291-40E8-AB70-6716C18E5F51}" destId="{63E42D19-4576-49B1-B1A0-7181796CD4E4}" srcOrd="0" destOrd="0" presId="urn:microsoft.com/office/officeart/2005/8/layout/chevron2"/>
    <dgm:cxn modelId="{AD36B398-5C95-4CD1-925E-DF7A4773DB68}" type="presParOf" srcId="{03F1E133-4291-40E8-AB70-6716C18E5F51}" destId="{74041C59-1A26-4594-B7B7-108A10A4DE17}" srcOrd="1" destOrd="0" presId="urn:microsoft.com/office/officeart/2005/8/layout/chevron2"/>
    <dgm:cxn modelId="{3025CCBD-610B-4B92-B9FA-E03E38A26934}" type="presParOf" srcId="{5A01E4F9-21ED-4454-94D7-4FDAB9EB8CA4}" destId="{91ADACD6-4EDF-4AFB-BE33-7726712BF94B}" srcOrd="7" destOrd="0" presId="urn:microsoft.com/office/officeart/2005/8/layout/chevron2"/>
    <dgm:cxn modelId="{DC288129-DC4D-4914-A55F-678C319CD664}" type="presParOf" srcId="{5A01E4F9-21ED-4454-94D7-4FDAB9EB8CA4}" destId="{0395765D-3364-4BD4-95BA-7CEFD9C58554}" srcOrd="8" destOrd="0" presId="urn:microsoft.com/office/officeart/2005/8/layout/chevron2"/>
    <dgm:cxn modelId="{73055C8D-24A7-4A73-8351-C9DDD4ACF8EF}" type="presParOf" srcId="{0395765D-3364-4BD4-95BA-7CEFD9C58554}" destId="{FA924C6E-E900-4603-8B65-44E25CC49A98}" srcOrd="0" destOrd="0" presId="urn:microsoft.com/office/officeart/2005/8/layout/chevron2"/>
    <dgm:cxn modelId="{D83CDF32-6162-4144-9071-98BD15D35C88}" type="presParOf" srcId="{0395765D-3364-4BD4-95BA-7CEFD9C58554}" destId="{9A5566DE-1EC8-469C-BD6C-57D16F560CE2}" srcOrd="1" destOrd="0" presId="urn:microsoft.com/office/officeart/2005/8/layout/chevron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C04B89-D848-48A2-8A1B-346F21E35AC3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3C0EE5-3F9D-4910-BC4B-6479CEC1DAC9}">
      <dgm:prSet phldrT="[Text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hi-IN" dirty="0" smtClean="0"/>
            <a:t>समाज</a:t>
          </a:r>
          <a:endParaRPr lang="en-US" dirty="0"/>
        </a:p>
      </dgm:t>
    </dgm:pt>
    <dgm:pt modelId="{FDD73104-32BD-4B58-A407-F376F8C6A81F}" type="parTrans" cxnId="{5B395B52-3FCD-44F2-B318-F702DFC45881}">
      <dgm:prSet/>
      <dgm:spPr/>
      <dgm:t>
        <a:bodyPr/>
        <a:lstStyle/>
        <a:p>
          <a:endParaRPr lang="en-US"/>
        </a:p>
      </dgm:t>
    </dgm:pt>
    <dgm:pt modelId="{FB30BCA9-A1E8-4381-B1AE-6571CBB9111C}" type="sibTrans" cxnId="{5B395B52-3FCD-44F2-B318-F702DFC45881}">
      <dgm:prSet/>
      <dgm:spPr/>
      <dgm:t>
        <a:bodyPr/>
        <a:lstStyle/>
        <a:p>
          <a:endParaRPr lang="en-US"/>
        </a:p>
      </dgm:t>
    </dgm:pt>
    <dgm:pt modelId="{C41E8479-9949-4CA7-A8B8-F5FE0B310FAB}">
      <dgm:prSet phldrT="[Text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hi-IN" dirty="0" smtClean="0"/>
            <a:t>गेमिशाफ्ट</a:t>
          </a:r>
          <a:endParaRPr lang="en-US" dirty="0"/>
        </a:p>
      </dgm:t>
    </dgm:pt>
    <dgm:pt modelId="{C6D9FF7B-B4DB-49A1-A410-8724AAF90175}" type="parTrans" cxnId="{E40045C9-DA39-4CC7-87C9-CB79AA6C8D9F}">
      <dgm:prSet/>
      <dgm:spPr/>
      <dgm:t>
        <a:bodyPr/>
        <a:lstStyle/>
        <a:p>
          <a:endParaRPr lang="en-US"/>
        </a:p>
      </dgm:t>
    </dgm:pt>
    <dgm:pt modelId="{A9FF0108-A69E-4ECD-B4C7-B13D1B3E5194}" type="sibTrans" cxnId="{E40045C9-DA39-4CC7-87C9-CB79AA6C8D9F}">
      <dgm:prSet/>
      <dgm:spPr/>
      <dgm:t>
        <a:bodyPr/>
        <a:lstStyle/>
        <a:p>
          <a:endParaRPr lang="en-US"/>
        </a:p>
      </dgm:t>
    </dgm:pt>
    <dgm:pt modelId="{C1A72FEC-3938-4347-B457-1AB932BC5D22}">
      <dgm:prSet phldrT="[Text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hi-IN" dirty="0" smtClean="0"/>
            <a:t>गेसिलशाफ्ट</a:t>
          </a:r>
          <a:endParaRPr lang="en-US" dirty="0"/>
        </a:p>
      </dgm:t>
    </dgm:pt>
    <dgm:pt modelId="{B7EE194A-5063-4704-9D2D-B4359BF9B960}" type="parTrans" cxnId="{FD1E5E77-6952-48A6-9388-1DAA9DD62B62}">
      <dgm:prSet/>
      <dgm:spPr/>
      <dgm:t>
        <a:bodyPr/>
        <a:lstStyle/>
        <a:p>
          <a:endParaRPr lang="en-US"/>
        </a:p>
      </dgm:t>
    </dgm:pt>
    <dgm:pt modelId="{827482D3-DBED-4626-9BE8-D41FAA6188EC}" type="sibTrans" cxnId="{FD1E5E77-6952-48A6-9388-1DAA9DD62B62}">
      <dgm:prSet/>
      <dgm:spPr/>
      <dgm:t>
        <a:bodyPr/>
        <a:lstStyle/>
        <a:p>
          <a:endParaRPr lang="en-US"/>
        </a:p>
      </dgm:t>
    </dgm:pt>
    <dgm:pt modelId="{0E983520-D6CF-439C-9F0C-51A9D4C41765}" type="pres">
      <dgm:prSet presAssocID="{35C04B89-D848-48A2-8A1B-346F21E35AC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E7637AC-D9C2-4227-B446-540E8F41064E}" type="pres">
      <dgm:prSet presAssocID="{A63C0EE5-3F9D-4910-BC4B-6479CEC1DAC9}" presName="hierRoot1" presStyleCnt="0"/>
      <dgm:spPr/>
    </dgm:pt>
    <dgm:pt modelId="{0BA94120-0441-42D6-ADFA-D091AB2F8658}" type="pres">
      <dgm:prSet presAssocID="{A63C0EE5-3F9D-4910-BC4B-6479CEC1DAC9}" presName="composite" presStyleCnt="0"/>
      <dgm:spPr/>
    </dgm:pt>
    <dgm:pt modelId="{277E0E1A-7DD2-4669-82CC-38309AC6BFDF}" type="pres">
      <dgm:prSet presAssocID="{A63C0EE5-3F9D-4910-BC4B-6479CEC1DAC9}" presName="background" presStyleLbl="node0" presStyleIdx="0" presStyleCnt="1"/>
      <dgm:spPr/>
    </dgm:pt>
    <dgm:pt modelId="{BFAA9C1B-3376-408C-8CF2-DCAC40D8FDE8}" type="pres">
      <dgm:prSet presAssocID="{A63C0EE5-3F9D-4910-BC4B-6479CEC1DAC9}" presName="text" presStyleLbl="fgAcc0" presStyleIdx="0" presStyleCnt="1" custScaleX="1937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F6E74E-2A77-4C8D-9A07-0D66961797AD}" type="pres">
      <dgm:prSet presAssocID="{A63C0EE5-3F9D-4910-BC4B-6479CEC1DAC9}" presName="hierChild2" presStyleCnt="0"/>
      <dgm:spPr/>
    </dgm:pt>
    <dgm:pt modelId="{56C1642D-81A7-4C87-9CF4-8EA0B66953D1}" type="pres">
      <dgm:prSet presAssocID="{C6D9FF7B-B4DB-49A1-A410-8724AAF90175}" presName="Name10" presStyleLbl="parChTrans1D2" presStyleIdx="0" presStyleCnt="2"/>
      <dgm:spPr/>
      <dgm:t>
        <a:bodyPr/>
        <a:lstStyle/>
        <a:p>
          <a:endParaRPr lang="en-US"/>
        </a:p>
      </dgm:t>
    </dgm:pt>
    <dgm:pt modelId="{93D6D66F-5C62-4952-AA15-2C05575B4AAA}" type="pres">
      <dgm:prSet presAssocID="{C41E8479-9949-4CA7-A8B8-F5FE0B310FAB}" presName="hierRoot2" presStyleCnt="0"/>
      <dgm:spPr/>
    </dgm:pt>
    <dgm:pt modelId="{94AA1ADA-025E-4BFA-BD67-171BA8D543BC}" type="pres">
      <dgm:prSet presAssocID="{C41E8479-9949-4CA7-A8B8-F5FE0B310FAB}" presName="composite2" presStyleCnt="0"/>
      <dgm:spPr/>
    </dgm:pt>
    <dgm:pt modelId="{7D76BFA9-C319-41C9-910B-EC44ED51923E}" type="pres">
      <dgm:prSet presAssocID="{C41E8479-9949-4CA7-A8B8-F5FE0B310FAB}" presName="background2" presStyleLbl="node2" presStyleIdx="0" presStyleCnt="2"/>
      <dgm:spPr/>
    </dgm:pt>
    <dgm:pt modelId="{550BCC52-D2C3-4771-8000-9D42B8B7CE3D}" type="pres">
      <dgm:prSet presAssocID="{C41E8479-9949-4CA7-A8B8-F5FE0B310FAB}" presName="text2" presStyleLbl="fgAcc2" presStyleIdx="0" presStyleCnt="2" custScaleX="218357" custLinFactX="-20578" custLinFactNeighborX="-100000" custLinFactNeighborY="-733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DB65BF-E82C-44CC-AF70-156532FC20B6}" type="pres">
      <dgm:prSet presAssocID="{C41E8479-9949-4CA7-A8B8-F5FE0B310FAB}" presName="hierChild3" presStyleCnt="0"/>
      <dgm:spPr/>
    </dgm:pt>
    <dgm:pt modelId="{4DDE242B-10B2-412E-B0D8-039028D335BA}" type="pres">
      <dgm:prSet presAssocID="{B7EE194A-5063-4704-9D2D-B4359BF9B960}" presName="Name10" presStyleLbl="parChTrans1D2" presStyleIdx="1" presStyleCnt="2"/>
      <dgm:spPr/>
      <dgm:t>
        <a:bodyPr/>
        <a:lstStyle/>
        <a:p>
          <a:endParaRPr lang="en-US"/>
        </a:p>
      </dgm:t>
    </dgm:pt>
    <dgm:pt modelId="{3967E62C-DF69-420B-9D76-7EE1CB858343}" type="pres">
      <dgm:prSet presAssocID="{C1A72FEC-3938-4347-B457-1AB932BC5D22}" presName="hierRoot2" presStyleCnt="0"/>
      <dgm:spPr/>
    </dgm:pt>
    <dgm:pt modelId="{0BFE2B5D-32F5-4FC0-9F1A-5DFFA94B68D4}" type="pres">
      <dgm:prSet presAssocID="{C1A72FEC-3938-4347-B457-1AB932BC5D22}" presName="composite2" presStyleCnt="0"/>
      <dgm:spPr/>
    </dgm:pt>
    <dgm:pt modelId="{298A847B-31B1-4B0D-9415-E5EA0C3F04D3}" type="pres">
      <dgm:prSet presAssocID="{C1A72FEC-3938-4347-B457-1AB932BC5D22}" presName="background2" presStyleLbl="node2" presStyleIdx="1" presStyleCnt="2"/>
      <dgm:spPr/>
    </dgm:pt>
    <dgm:pt modelId="{CBA278A2-BDDB-459E-8AD8-17B851D305AE}" type="pres">
      <dgm:prSet presAssocID="{C1A72FEC-3938-4347-B457-1AB932BC5D22}" presName="text2" presStyleLbl="fgAcc2" presStyleIdx="1" presStyleCnt="2" custScaleX="213323" custLinFactX="13570" custLinFactNeighborX="100000" custLinFactNeighborY="46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A8DDCC-E0B4-49A8-A087-03FFB2A82F44}" type="pres">
      <dgm:prSet presAssocID="{C1A72FEC-3938-4347-B457-1AB932BC5D22}" presName="hierChild3" presStyleCnt="0"/>
      <dgm:spPr/>
    </dgm:pt>
  </dgm:ptLst>
  <dgm:cxnLst>
    <dgm:cxn modelId="{FD1E5E77-6952-48A6-9388-1DAA9DD62B62}" srcId="{A63C0EE5-3F9D-4910-BC4B-6479CEC1DAC9}" destId="{C1A72FEC-3938-4347-B457-1AB932BC5D22}" srcOrd="1" destOrd="0" parTransId="{B7EE194A-5063-4704-9D2D-B4359BF9B960}" sibTransId="{827482D3-DBED-4626-9BE8-D41FAA6188EC}"/>
    <dgm:cxn modelId="{5CB68DB3-B653-43E0-BB1C-830E6283F4F1}" type="presOf" srcId="{C41E8479-9949-4CA7-A8B8-F5FE0B310FAB}" destId="{550BCC52-D2C3-4771-8000-9D42B8B7CE3D}" srcOrd="0" destOrd="0" presId="urn:microsoft.com/office/officeart/2005/8/layout/hierarchy1"/>
    <dgm:cxn modelId="{E40045C9-DA39-4CC7-87C9-CB79AA6C8D9F}" srcId="{A63C0EE5-3F9D-4910-BC4B-6479CEC1DAC9}" destId="{C41E8479-9949-4CA7-A8B8-F5FE0B310FAB}" srcOrd="0" destOrd="0" parTransId="{C6D9FF7B-B4DB-49A1-A410-8724AAF90175}" sibTransId="{A9FF0108-A69E-4ECD-B4C7-B13D1B3E5194}"/>
    <dgm:cxn modelId="{1C62F605-2C8C-4776-B6B3-1C757126B8F2}" type="presOf" srcId="{B7EE194A-5063-4704-9D2D-B4359BF9B960}" destId="{4DDE242B-10B2-412E-B0D8-039028D335BA}" srcOrd="0" destOrd="0" presId="urn:microsoft.com/office/officeart/2005/8/layout/hierarchy1"/>
    <dgm:cxn modelId="{5B395B52-3FCD-44F2-B318-F702DFC45881}" srcId="{35C04B89-D848-48A2-8A1B-346F21E35AC3}" destId="{A63C0EE5-3F9D-4910-BC4B-6479CEC1DAC9}" srcOrd="0" destOrd="0" parTransId="{FDD73104-32BD-4B58-A407-F376F8C6A81F}" sibTransId="{FB30BCA9-A1E8-4381-B1AE-6571CBB9111C}"/>
    <dgm:cxn modelId="{9C82A5D1-CAF2-4B40-ABF7-6250E09B81BC}" type="presOf" srcId="{35C04B89-D848-48A2-8A1B-346F21E35AC3}" destId="{0E983520-D6CF-439C-9F0C-51A9D4C41765}" srcOrd="0" destOrd="0" presId="urn:microsoft.com/office/officeart/2005/8/layout/hierarchy1"/>
    <dgm:cxn modelId="{57A85AA1-520C-4CB6-A488-91C6A60DAAA4}" type="presOf" srcId="{A63C0EE5-3F9D-4910-BC4B-6479CEC1DAC9}" destId="{BFAA9C1B-3376-408C-8CF2-DCAC40D8FDE8}" srcOrd="0" destOrd="0" presId="urn:microsoft.com/office/officeart/2005/8/layout/hierarchy1"/>
    <dgm:cxn modelId="{85772DD3-8E39-4176-9C16-870AB1680E71}" type="presOf" srcId="{C6D9FF7B-B4DB-49A1-A410-8724AAF90175}" destId="{56C1642D-81A7-4C87-9CF4-8EA0B66953D1}" srcOrd="0" destOrd="0" presId="urn:microsoft.com/office/officeart/2005/8/layout/hierarchy1"/>
    <dgm:cxn modelId="{A6D80EC6-0F97-41E6-886C-885DBD96CD4A}" type="presOf" srcId="{C1A72FEC-3938-4347-B457-1AB932BC5D22}" destId="{CBA278A2-BDDB-459E-8AD8-17B851D305AE}" srcOrd="0" destOrd="0" presId="urn:microsoft.com/office/officeart/2005/8/layout/hierarchy1"/>
    <dgm:cxn modelId="{AC59BFB0-0098-4B7E-878E-22C0BBF4CC15}" type="presParOf" srcId="{0E983520-D6CF-439C-9F0C-51A9D4C41765}" destId="{5E7637AC-D9C2-4227-B446-540E8F41064E}" srcOrd="0" destOrd="0" presId="urn:microsoft.com/office/officeart/2005/8/layout/hierarchy1"/>
    <dgm:cxn modelId="{DE9C3835-8DEA-4BD4-A040-CC146220B292}" type="presParOf" srcId="{5E7637AC-D9C2-4227-B446-540E8F41064E}" destId="{0BA94120-0441-42D6-ADFA-D091AB2F8658}" srcOrd="0" destOrd="0" presId="urn:microsoft.com/office/officeart/2005/8/layout/hierarchy1"/>
    <dgm:cxn modelId="{4ADF9E6B-CE7B-4814-BD5A-23E978BA3241}" type="presParOf" srcId="{0BA94120-0441-42D6-ADFA-D091AB2F8658}" destId="{277E0E1A-7DD2-4669-82CC-38309AC6BFDF}" srcOrd="0" destOrd="0" presId="urn:microsoft.com/office/officeart/2005/8/layout/hierarchy1"/>
    <dgm:cxn modelId="{5961D7F5-DE08-4F9A-81E2-465A075F6CDF}" type="presParOf" srcId="{0BA94120-0441-42D6-ADFA-D091AB2F8658}" destId="{BFAA9C1B-3376-408C-8CF2-DCAC40D8FDE8}" srcOrd="1" destOrd="0" presId="urn:microsoft.com/office/officeart/2005/8/layout/hierarchy1"/>
    <dgm:cxn modelId="{22C25DC3-E0F0-4A66-AEE0-A965FE862EB8}" type="presParOf" srcId="{5E7637AC-D9C2-4227-B446-540E8F41064E}" destId="{27F6E74E-2A77-4C8D-9A07-0D66961797AD}" srcOrd="1" destOrd="0" presId="urn:microsoft.com/office/officeart/2005/8/layout/hierarchy1"/>
    <dgm:cxn modelId="{C70CC9D6-83B9-4554-8F77-62220F1C538B}" type="presParOf" srcId="{27F6E74E-2A77-4C8D-9A07-0D66961797AD}" destId="{56C1642D-81A7-4C87-9CF4-8EA0B66953D1}" srcOrd="0" destOrd="0" presId="urn:microsoft.com/office/officeart/2005/8/layout/hierarchy1"/>
    <dgm:cxn modelId="{DFB92B30-640D-4054-918B-02F99577AC5A}" type="presParOf" srcId="{27F6E74E-2A77-4C8D-9A07-0D66961797AD}" destId="{93D6D66F-5C62-4952-AA15-2C05575B4AAA}" srcOrd="1" destOrd="0" presId="urn:microsoft.com/office/officeart/2005/8/layout/hierarchy1"/>
    <dgm:cxn modelId="{A9DC5E74-A369-4221-9A91-617E43D1D596}" type="presParOf" srcId="{93D6D66F-5C62-4952-AA15-2C05575B4AAA}" destId="{94AA1ADA-025E-4BFA-BD67-171BA8D543BC}" srcOrd="0" destOrd="0" presId="urn:microsoft.com/office/officeart/2005/8/layout/hierarchy1"/>
    <dgm:cxn modelId="{7A5A2E29-66D7-41CC-816A-A100B1C46C2E}" type="presParOf" srcId="{94AA1ADA-025E-4BFA-BD67-171BA8D543BC}" destId="{7D76BFA9-C319-41C9-910B-EC44ED51923E}" srcOrd="0" destOrd="0" presId="urn:microsoft.com/office/officeart/2005/8/layout/hierarchy1"/>
    <dgm:cxn modelId="{33A54A24-BDB5-4C26-8701-FBCD474F583C}" type="presParOf" srcId="{94AA1ADA-025E-4BFA-BD67-171BA8D543BC}" destId="{550BCC52-D2C3-4771-8000-9D42B8B7CE3D}" srcOrd="1" destOrd="0" presId="urn:microsoft.com/office/officeart/2005/8/layout/hierarchy1"/>
    <dgm:cxn modelId="{63AA63BC-5CEE-45ED-94CC-D762D1717305}" type="presParOf" srcId="{93D6D66F-5C62-4952-AA15-2C05575B4AAA}" destId="{97DB65BF-E82C-44CC-AF70-156532FC20B6}" srcOrd="1" destOrd="0" presId="urn:microsoft.com/office/officeart/2005/8/layout/hierarchy1"/>
    <dgm:cxn modelId="{301C0AB8-CEC9-43C0-9283-2F9640D0BE95}" type="presParOf" srcId="{27F6E74E-2A77-4C8D-9A07-0D66961797AD}" destId="{4DDE242B-10B2-412E-B0D8-039028D335BA}" srcOrd="2" destOrd="0" presId="urn:microsoft.com/office/officeart/2005/8/layout/hierarchy1"/>
    <dgm:cxn modelId="{97A25A37-7A7F-4FF9-B6B6-F2CEEB1922D9}" type="presParOf" srcId="{27F6E74E-2A77-4C8D-9A07-0D66961797AD}" destId="{3967E62C-DF69-420B-9D76-7EE1CB858343}" srcOrd="3" destOrd="0" presId="urn:microsoft.com/office/officeart/2005/8/layout/hierarchy1"/>
    <dgm:cxn modelId="{D7C94E9C-2C36-4D43-9CC4-D097BA593F37}" type="presParOf" srcId="{3967E62C-DF69-420B-9D76-7EE1CB858343}" destId="{0BFE2B5D-32F5-4FC0-9F1A-5DFFA94B68D4}" srcOrd="0" destOrd="0" presId="urn:microsoft.com/office/officeart/2005/8/layout/hierarchy1"/>
    <dgm:cxn modelId="{92F09FB7-459C-4BF5-BBF6-46E9E88095D9}" type="presParOf" srcId="{0BFE2B5D-32F5-4FC0-9F1A-5DFFA94B68D4}" destId="{298A847B-31B1-4B0D-9415-E5EA0C3F04D3}" srcOrd="0" destOrd="0" presId="urn:microsoft.com/office/officeart/2005/8/layout/hierarchy1"/>
    <dgm:cxn modelId="{7579FF76-DA61-4282-BF25-C02E44F7390C}" type="presParOf" srcId="{0BFE2B5D-32F5-4FC0-9F1A-5DFFA94B68D4}" destId="{CBA278A2-BDDB-459E-8AD8-17B851D305AE}" srcOrd="1" destOrd="0" presId="urn:microsoft.com/office/officeart/2005/8/layout/hierarchy1"/>
    <dgm:cxn modelId="{5CF14E7C-5479-43BB-B22C-59A27C0E0814}" type="presParOf" srcId="{3967E62C-DF69-420B-9D76-7EE1CB858343}" destId="{36A8DDCC-E0B4-49A8-A087-03FFB2A82F44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23DC-D945-4455-83A5-89BF67D6CB6A}" type="datetimeFigureOut">
              <a:rPr lang="en-US" smtClean="0"/>
              <a:pPr/>
              <a:t>8/7/2018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9CA7-9DF9-4DD5-85A2-1064307AC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4000">
    <p:strips dir="ru"/>
    <p:sndAc>
      <p:stSnd>
        <p:snd r:embed="rId1" name="breeze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23DC-D945-4455-83A5-89BF67D6CB6A}" type="datetimeFigureOut">
              <a:rPr lang="en-US" smtClean="0"/>
              <a:pPr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9CA7-9DF9-4DD5-85A2-1064307AC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4000">
    <p:strips dir="ru"/>
    <p:sndAc>
      <p:stSnd>
        <p:snd r:embed="rId1" name="breeze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23DC-D945-4455-83A5-89BF67D6CB6A}" type="datetimeFigureOut">
              <a:rPr lang="en-US" smtClean="0"/>
              <a:pPr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9CA7-9DF9-4DD5-85A2-1064307AC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4000">
    <p:strips dir="ru"/>
    <p:sndAc>
      <p:stSnd>
        <p:snd r:embed="rId1" name="breeze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23DC-D945-4455-83A5-89BF67D6CB6A}" type="datetimeFigureOut">
              <a:rPr lang="en-US" smtClean="0"/>
              <a:pPr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9CA7-9DF9-4DD5-85A2-1064307AC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4000">
    <p:strips dir="ru"/>
    <p:sndAc>
      <p:stSnd>
        <p:snd r:embed="rId1" name="breeze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23DC-D945-4455-83A5-89BF67D6CB6A}" type="datetimeFigureOut">
              <a:rPr lang="en-US" smtClean="0"/>
              <a:pPr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9CA7-9DF9-4DD5-85A2-1064307AC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4000">
    <p:strips dir="ru"/>
    <p:sndAc>
      <p:stSnd>
        <p:snd r:embed="rId1" name="breeze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23DC-D945-4455-83A5-89BF67D6CB6A}" type="datetimeFigureOut">
              <a:rPr lang="en-US" smtClean="0"/>
              <a:pPr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9CA7-9DF9-4DD5-85A2-1064307AC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4000">
    <p:strips dir="ru"/>
    <p:sndAc>
      <p:stSnd>
        <p:snd r:embed="rId1" name="breeze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23DC-D945-4455-83A5-89BF67D6CB6A}" type="datetimeFigureOut">
              <a:rPr lang="en-US" smtClean="0"/>
              <a:pPr/>
              <a:t>8/7/2018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9CA7-9DF9-4DD5-85A2-1064307AC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4000">
    <p:strips dir="ru"/>
    <p:sndAc>
      <p:stSnd>
        <p:snd r:embed="rId1" name="breeze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23DC-D945-4455-83A5-89BF67D6CB6A}" type="datetimeFigureOut">
              <a:rPr lang="en-US" smtClean="0"/>
              <a:pPr/>
              <a:t>8/7/2018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9CA7-9DF9-4DD5-85A2-1064307AC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4000">
    <p:strips dir="ru"/>
    <p:sndAc>
      <p:stSnd>
        <p:snd r:embed="rId1" name="breeze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23DC-D945-4455-83A5-89BF67D6CB6A}" type="datetimeFigureOut">
              <a:rPr lang="en-US" smtClean="0"/>
              <a:pPr/>
              <a:t>8/7/2018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9CA7-9DF9-4DD5-85A2-1064307AC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4000">
    <p:strips dir="ru"/>
    <p:sndAc>
      <p:stSnd>
        <p:snd r:embed="rId1" name="breeze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23DC-D945-4455-83A5-89BF67D6CB6A}" type="datetimeFigureOut">
              <a:rPr lang="en-US" smtClean="0"/>
              <a:pPr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9CA7-9DF9-4DD5-85A2-1064307AC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4000">
    <p:strips dir="ru"/>
    <p:sndAc>
      <p:stSnd>
        <p:snd r:embed="rId1" name="breeze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23DC-D945-4455-83A5-89BF67D6CB6A}" type="datetimeFigureOut">
              <a:rPr lang="en-US" smtClean="0"/>
              <a:pPr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4E9CA7-9DF9-4DD5-85A2-1064307AC2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 advTm="4000">
    <p:strips dir="ru"/>
    <p:sndAc>
      <p:stSnd>
        <p:snd r:embed="rId1" name="breeze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1C23DC-D945-4455-83A5-89BF67D6CB6A}" type="datetimeFigureOut">
              <a:rPr lang="en-US" smtClean="0"/>
              <a:pPr/>
              <a:t>8/7/2018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4E9CA7-9DF9-4DD5-85A2-1064307AC2F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 advTm="4000">
    <p:strips dir="ru"/>
    <p:sndAc>
      <p:stSnd>
        <p:snd r:embed="rId13" name="breeze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2.wav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3.wav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4.wav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Data" Target="../diagrams/data3.xml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2.xml"/><Relationship Id="rId7" Type="http://schemas.openxmlformats.org/officeDocument/2006/relationships/diagramQuickStyle" Target="../diagrams/quickStyle1.xml"/><Relationship Id="rId12" Type="http://schemas.openxmlformats.org/officeDocument/2006/relationships/diagramColors" Target="../diagrams/colors2.xml"/><Relationship Id="rId17" Type="http://schemas.openxmlformats.org/officeDocument/2006/relationships/image" Target="../media/image5.jpeg"/><Relationship Id="rId2" Type="http://schemas.openxmlformats.org/officeDocument/2006/relationships/audio" Target="../media/audio5.wav"/><Relationship Id="rId16" Type="http://schemas.openxmlformats.org/officeDocument/2006/relationships/diagramColors" Target="../diagrams/colors3.xml"/><Relationship Id="rId1" Type="http://schemas.openxmlformats.org/officeDocument/2006/relationships/tags" Target="../tags/tag4.xml"/><Relationship Id="rId6" Type="http://schemas.openxmlformats.org/officeDocument/2006/relationships/diagramLayout" Target="../diagrams/layout1.xml"/><Relationship Id="rId11" Type="http://schemas.openxmlformats.org/officeDocument/2006/relationships/diagramQuickStyle" Target="../diagrams/quickStyle2.xml"/><Relationship Id="rId5" Type="http://schemas.openxmlformats.org/officeDocument/2006/relationships/diagramData" Target="../diagrams/data1.xml"/><Relationship Id="rId15" Type="http://schemas.openxmlformats.org/officeDocument/2006/relationships/diagramQuickStyle" Target="../diagrams/quickStyle3.xml"/><Relationship Id="rId10" Type="http://schemas.openxmlformats.org/officeDocument/2006/relationships/diagramLayout" Target="../diagrams/layout2.xml"/><Relationship Id="rId19" Type="http://schemas.openxmlformats.org/officeDocument/2006/relationships/image" Target="../media/image7.png"/><Relationship Id="rId4" Type="http://schemas.openxmlformats.org/officeDocument/2006/relationships/audio" Target="../media/audio1.wav"/><Relationship Id="rId9" Type="http://schemas.openxmlformats.org/officeDocument/2006/relationships/diagramData" Target="../diagrams/data2.xml"/><Relationship Id="rId1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0.jpeg"/><Relationship Id="rId2" Type="http://schemas.openxmlformats.org/officeDocument/2006/relationships/audio" Target="../media/audio6.wav"/><Relationship Id="rId1" Type="http://schemas.openxmlformats.org/officeDocument/2006/relationships/tags" Target="../tags/tag5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10" Type="http://schemas.openxmlformats.org/officeDocument/2006/relationships/image" Target="../media/image13.png"/><Relationship Id="rId4" Type="http://schemas.openxmlformats.org/officeDocument/2006/relationships/audio" Target="../media/audio1.wav"/><Relationship Id="rId9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7.wav"/><Relationship Id="rId1" Type="http://schemas.openxmlformats.org/officeDocument/2006/relationships/tags" Target="../tags/tag6.xml"/><Relationship Id="rId5" Type="http://schemas.openxmlformats.org/officeDocument/2006/relationships/image" Target="../media/image14.png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8.wav"/><Relationship Id="rId1" Type="http://schemas.openxmlformats.org/officeDocument/2006/relationships/tags" Target="../tags/tag7.xml"/><Relationship Id="rId5" Type="http://schemas.openxmlformats.org/officeDocument/2006/relationships/image" Target="../media/image15.png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-500090"/>
            <a:ext cx="8858280" cy="6858000"/>
          </a:xfrm>
        </p:spPr>
        <p:txBody>
          <a:bodyPr anchor="t">
            <a:noAutofit/>
          </a:bodyPr>
          <a:lstStyle/>
          <a:p>
            <a:pPr algn="ctr"/>
            <a:r>
              <a:rPr lang="hi-IN" sz="2800" dirty="0" smtClean="0"/>
              <a:t/>
            </a:r>
            <a:br>
              <a:rPr lang="hi-IN" sz="2800" dirty="0" smtClean="0"/>
            </a:br>
            <a:r>
              <a:rPr lang="hi-IN" sz="2800" dirty="0" smtClean="0"/>
              <a:t/>
            </a:r>
            <a:br>
              <a:rPr lang="hi-IN" sz="2800" dirty="0" smtClean="0"/>
            </a:br>
            <a:r>
              <a:rPr lang="hi-IN" sz="13800" dirty="0" smtClean="0">
                <a:solidFill>
                  <a:srgbClr val="002060"/>
                </a:solidFill>
              </a:rPr>
              <a:t>समाज</a:t>
            </a:r>
            <a:r>
              <a:rPr lang="hi-IN" sz="8800" dirty="0" smtClean="0">
                <a:solidFill>
                  <a:srgbClr val="002060"/>
                </a:solidFill>
              </a:rPr>
              <a:t/>
            </a:r>
            <a:br>
              <a:rPr lang="hi-IN" sz="8800" dirty="0" smtClean="0">
                <a:solidFill>
                  <a:srgbClr val="002060"/>
                </a:solidFill>
              </a:rPr>
            </a:br>
            <a:r>
              <a:rPr lang="hi-IN" sz="8800" dirty="0" smtClean="0">
                <a:solidFill>
                  <a:srgbClr val="002060"/>
                </a:solidFill>
              </a:rPr>
              <a:t/>
            </a:r>
            <a:br>
              <a:rPr lang="hi-IN" sz="8800" dirty="0" smtClean="0">
                <a:solidFill>
                  <a:srgbClr val="002060"/>
                </a:solidFill>
              </a:rPr>
            </a:br>
            <a:r>
              <a:rPr lang="hi-IN" sz="8800" dirty="0" smtClean="0">
                <a:solidFill>
                  <a:srgbClr val="FFFF00"/>
                </a:solidFill>
              </a:rPr>
              <a:t>अर्थ व परिभाषा </a:t>
            </a:r>
            <a:r>
              <a:rPr lang="hi-IN" sz="2800" dirty="0" smtClean="0">
                <a:solidFill>
                  <a:srgbClr val="FFFF00"/>
                </a:solidFill>
              </a:rPr>
              <a:t> </a:t>
            </a:r>
            <a:r>
              <a:rPr lang="hi-IN" sz="2800" dirty="0" smtClean="0"/>
              <a:t/>
            </a:r>
            <a:br>
              <a:rPr lang="hi-IN" sz="2800" dirty="0" smtClean="0"/>
            </a:br>
            <a:endParaRPr lang="en-US" sz="2800" dirty="0"/>
          </a:p>
        </p:txBody>
      </p:sp>
      <p:pic>
        <p:nvPicPr>
          <p:cNvPr id="3" name="~PP1514.WAV">
            <a:hlinkClick r:id="" action="ppaction://media"/>
          </p:cNvPr>
          <p:cNvPicPr>
            <a:picLocks noRot="1" noChangeAspect="1"/>
          </p:cNvPicPr>
          <p:nvPr>
            <a:wavAudioFile r:embed="rId2" name="~PP1514.WAV"/>
          </p:nvPr>
        </p:nvPicPr>
        <p:blipFill>
          <a:blip r:embed="rId5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5313">
    <p:strips dir="ru"/>
    <p:sndAc>
      <p:stSnd>
        <p:snd r:embed="rId4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1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-500090"/>
            <a:ext cx="8858280" cy="6858000"/>
          </a:xfrm>
        </p:spPr>
        <p:txBody>
          <a:bodyPr anchor="t">
            <a:noAutofit/>
          </a:bodyPr>
          <a:lstStyle/>
          <a:p>
            <a:pPr algn="l"/>
            <a:r>
              <a:rPr lang="hi-IN" sz="2800" dirty="0" smtClean="0"/>
              <a:t/>
            </a:r>
            <a:br>
              <a:rPr lang="hi-IN" sz="2800" dirty="0" smtClean="0"/>
            </a:br>
            <a:r>
              <a:rPr lang="hi-IN" sz="2800" dirty="0" smtClean="0"/>
              <a:t/>
            </a:r>
            <a:br>
              <a:rPr lang="hi-IN" sz="2800" dirty="0" smtClean="0"/>
            </a:br>
            <a:r>
              <a:rPr lang="hi-IN" sz="2800" dirty="0" smtClean="0">
                <a:solidFill>
                  <a:srgbClr val="002060"/>
                </a:solidFill>
              </a:rPr>
              <a:t>समाज – एडम स्मथि – मनुष्‍य ने पारस्‍परिक कॄत्रिम उपाय किया है वह समाज है।</a:t>
            </a:r>
            <a:r>
              <a:rPr lang="hi-IN" sz="2800" dirty="0" smtClean="0"/>
              <a:t/>
            </a:r>
            <a:br>
              <a:rPr lang="hi-IN" sz="2800" dirty="0" smtClean="0"/>
            </a:br>
            <a:r>
              <a:rPr lang="hi-IN" sz="2800" dirty="0" smtClean="0"/>
              <a:t/>
            </a:r>
            <a:br>
              <a:rPr lang="hi-IN" sz="2800" dirty="0" smtClean="0"/>
            </a:br>
            <a:r>
              <a:rPr lang="hi-IN" sz="2800" dirty="0" smtClean="0">
                <a:solidFill>
                  <a:srgbClr val="92D050"/>
                </a:solidFill>
              </a:rPr>
              <a:t>डॉ० जेऊस ने मनुष्‍य के शांतिपूर्ण का नाम समाज है।</a:t>
            </a:r>
            <a:r>
              <a:rPr lang="hi-IN" sz="2800" dirty="0" smtClean="0"/>
              <a:t/>
            </a:r>
            <a:br>
              <a:rPr lang="hi-IN" sz="2800" dirty="0" smtClean="0"/>
            </a:br>
            <a:r>
              <a:rPr lang="hi-IN" sz="2800" dirty="0" smtClean="0"/>
              <a:t/>
            </a:r>
            <a:br>
              <a:rPr lang="hi-IN" sz="2800" dirty="0" smtClean="0"/>
            </a:br>
            <a:r>
              <a:rPr lang="hi-IN" sz="2800" dirty="0" smtClean="0">
                <a:solidFill>
                  <a:srgbClr val="FF0000"/>
                </a:solidFill>
              </a:rPr>
              <a:t>प्रो. गिडिंग्‍स – समाज स्‍वयं एक संघ और व्‍यवहारों का यांग है, जिसमें सहयोग देने वाले व्‍यक्ति एक-दूसरे से संबंधित है । </a:t>
            </a:r>
            <a:r>
              <a:rPr lang="hi-IN" sz="2800" dirty="0" smtClean="0"/>
              <a:t/>
            </a:r>
            <a:br>
              <a:rPr lang="hi-IN" sz="2800" dirty="0" smtClean="0"/>
            </a:br>
            <a:r>
              <a:rPr lang="hi-IN" sz="2800" dirty="0" smtClean="0"/>
              <a:t/>
            </a:r>
            <a:br>
              <a:rPr lang="hi-IN" sz="2800" dirty="0" smtClean="0"/>
            </a:br>
            <a:r>
              <a:rPr lang="hi-IN" sz="2800" dirty="0" smtClean="0">
                <a:solidFill>
                  <a:srgbClr val="FFFF00"/>
                </a:solidFill>
              </a:rPr>
              <a:t>मेकाइवर – समाज का अर्थ  मानव द्वारा स्‍थापित ऐसे संबंधों से हे , जिन्‍हें स्‍थापित करने के लिये उसे विवश पडता है ।</a:t>
            </a:r>
            <a:r>
              <a:rPr lang="hi-IN" sz="2800" dirty="0" smtClean="0"/>
              <a:t/>
            </a:r>
            <a:br>
              <a:rPr lang="hi-IN" sz="2800" dirty="0" smtClean="0"/>
            </a:br>
            <a:r>
              <a:rPr lang="hi-IN" sz="2800" dirty="0" smtClean="0"/>
              <a:t/>
            </a:r>
            <a:br>
              <a:rPr lang="hi-IN" sz="2800" dirty="0" smtClean="0"/>
            </a:br>
            <a:r>
              <a:rPr lang="hi-IN" sz="2800" dirty="0" smtClean="0"/>
              <a:t> समाज एक उद्देश्‍यपूर्ण समूह होता है जो किसी एक क्षेत्र् में बनता है , उसके सदस्‍य एकत्‍व एवं अपनत्‍व में बंधे होते है । </a:t>
            </a:r>
            <a:br>
              <a:rPr lang="hi-IN" sz="2800" dirty="0" smtClean="0"/>
            </a:br>
            <a:endParaRPr lang="en-US" sz="2800" dirty="0"/>
          </a:p>
        </p:txBody>
      </p:sp>
      <p:pic>
        <p:nvPicPr>
          <p:cNvPr id="3" name="~PP3595.WAV">
            <a:hlinkClick r:id="" action="ppaction://media"/>
          </p:cNvPr>
          <p:cNvPicPr>
            <a:picLocks noRot="1" noChangeAspect="1"/>
          </p:cNvPicPr>
          <p:nvPr>
            <a:wavAudioFile r:embed="rId2" name="~PP3595.WAV"/>
          </p:nvPr>
        </p:nvPicPr>
        <p:blipFill>
          <a:blip r:embed="rId5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6064">
    <p:strips dir="ru"/>
    <p:sndAc>
      <p:stSnd>
        <p:snd r:embed="rId4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1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 anchor="t">
            <a:noAutofit/>
          </a:bodyPr>
          <a:lstStyle/>
          <a:p>
            <a:pPr algn="l"/>
            <a:r>
              <a:rPr lang="hi-IN" sz="3600" b="1" dirty="0" smtClean="0">
                <a:solidFill>
                  <a:srgbClr val="FF0000"/>
                </a:solidFill>
              </a:rPr>
              <a:t>समाज की विशेषता </a:t>
            </a:r>
            <a:r>
              <a:rPr lang="hi-IN" sz="3600" b="1" dirty="0" smtClean="0">
                <a:solidFill>
                  <a:srgbClr val="FF0000"/>
                </a:solidFill>
              </a:rPr>
              <a:t> </a:t>
            </a:r>
            <a:r>
              <a:rPr lang="hi-IN" sz="3600" b="1" dirty="0" smtClean="0">
                <a:solidFill>
                  <a:srgbClr val="FF0000"/>
                </a:solidFill>
              </a:rPr>
              <a:t>– </a:t>
            </a:r>
            <a:r>
              <a:rPr lang="hi-IN" sz="3600" dirty="0" smtClean="0"/>
              <a:t/>
            </a:r>
            <a:br>
              <a:rPr lang="hi-IN" sz="3600" dirty="0" smtClean="0"/>
            </a:br>
            <a:r>
              <a:rPr lang="hi-IN" sz="3600" dirty="0" smtClean="0"/>
              <a:t>1- समाज में जागरूकता पायी जाती है । </a:t>
            </a:r>
            <a:br>
              <a:rPr lang="hi-IN" sz="3600" dirty="0" smtClean="0"/>
            </a:br>
            <a:r>
              <a:rPr lang="hi-IN" sz="3600" dirty="0" smtClean="0"/>
              <a:t>2- समाज में समानता एवं असमानता पायी जाती है ।</a:t>
            </a:r>
            <a:br>
              <a:rPr lang="hi-IN" sz="3600" dirty="0" smtClean="0"/>
            </a:br>
            <a:r>
              <a:rPr lang="hi-IN" sz="3600" dirty="0"/>
              <a:t>3- </a:t>
            </a:r>
            <a:r>
              <a:rPr lang="hi-IN" sz="3600" dirty="0" smtClean="0"/>
              <a:t>समाज में अन्‍यून आश्रित । </a:t>
            </a:r>
            <a:br>
              <a:rPr lang="hi-IN" sz="3600" dirty="0" smtClean="0"/>
            </a:br>
            <a:r>
              <a:rPr lang="hi-IN" sz="3600" dirty="0"/>
              <a:t>4- </a:t>
            </a:r>
            <a:r>
              <a:rPr lang="hi-IN" sz="3600" dirty="0" smtClean="0"/>
              <a:t>समाज परिवर्तनशील । </a:t>
            </a:r>
            <a:br>
              <a:rPr lang="hi-IN" sz="3600" dirty="0" smtClean="0"/>
            </a:br>
            <a:r>
              <a:rPr lang="hi-IN" sz="3600" dirty="0"/>
              <a:t>5- </a:t>
            </a:r>
            <a:r>
              <a:rPr lang="hi-IN" sz="3600" dirty="0" smtClean="0"/>
              <a:t>समाज संयोग एवं संर्घष दोनों पाया जाता है । </a:t>
            </a:r>
            <a:br>
              <a:rPr lang="hi-IN" sz="3600" dirty="0" smtClean="0"/>
            </a:br>
            <a:r>
              <a:rPr lang="hi-IN" sz="3600" dirty="0" smtClean="0"/>
              <a:t/>
            </a:r>
            <a:br>
              <a:rPr lang="hi-IN" sz="3600" dirty="0" smtClean="0"/>
            </a:br>
            <a:endParaRPr lang="en-US" sz="3600" dirty="0"/>
          </a:p>
        </p:txBody>
      </p:sp>
      <p:pic>
        <p:nvPicPr>
          <p:cNvPr id="3" name="~PP739.WAV">
            <a:hlinkClick r:id="" action="ppaction://media"/>
          </p:cNvPr>
          <p:cNvPicPr>
            <a:picLocks noRot="1" noChangeAspect="1"/>
          </p:cNvPicPr>
          <p:nvPr>
            <a:wavAudioFile r:embed="rId2" name="~PP739.WAV"/>
          </p:nvPr>
        </p:nvPicPr>
        <p:blipFill>
          <a:blip r:embed="rId5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5191">
    <p:strips dir="ru"/>
    <p:sndAc>
      <p:stSnd>
        <p:snd r:embed="rId4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3.12139E-6 L 2.22222E-6 3.12139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1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1000100" y="2143116"/>
          <a:ext cx="3190876" cy="2500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5214942" y="2214554"/>
          <a:ext cx="3190876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1142976" y="285728"/>
          <a:ext cx="7072362" cy="1571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pic>
        <p:nvPicPr>
          <p:cNvPr id="9" name="Picture 8" descr="town.jp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929322" y="4857760"/>
            <a:ext cx="2286016" cy="1707278"/>
          </a:xfrm>
          <a:prstGeom prst="rect">
            <a:avLst/>
          </a:prstGeom>
        </p:spPr>
      </p:pic>
      <p:pic>
        <p:nvPicPr>
          <p:cNvPr id="10" name="Picture 9" descr="village.jp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643042" y="4857760"/>
            <a:ext cx="2143140" cy="1617464"/>
          </a:xfrm>
          <a:prstGeom prst="rect">
            <a:avLst/>
          </a:prstGeom>
        </p:spPr>
      </p:pic>
      <p:sp>
        <p:nvSpPr>
          <p:cNvPr id="13" name="Down Arrow 12"/>
          <p:cNvSpPr/>
          <p:nvPr/>
        </p:nvSpPr>
        <p:spPr>
          <a:xfrm>
            <a:off x="2526017" y="1857364"/>
            <a:ext cx="45719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7169487" y="1928802"/>
            <a:ext cx="45719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7000892" y="4500570"/>
            <a:ext cx="45719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2571736" y="4500570"/>
            <a:ext cx="45719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~PP238.WAV">
            <a:hlinkClick r:id="" action="ppaction://media"/>
          </p:cNvPr>
          <p:cNvPicPr>
            <a:picLocks noRot="1" noChangeAspect="1"/>
          </p:cNvPicPr>
          <p:nvPr>
            <a:wavAudioFile r:embed="rId2" name="~PP238.WAV"/>
          </p:nvPr>
        </p:nvPicPr>
        <p:blipFill>
          <a:blip r:embed="rId19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7578">
    <p:strips dir="ru"/>
    <p:sndAc>
      <p:stSnd>
        <p:snd r:embed="rId4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3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Graphic spid="6" grpId="0">
        <p:bldAsOne/>
      </p:bldGraphic>
      <p:bldGraphic spid="8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 anchor="t">
            <a:normAutofit/>
          </a:bodyPr>
          <a:lstStyle/>
          <a:p>
            <a:pPr algn="l">
              <a:tabLst>
                <a:tab pos="5111750" algn="l"/>
              </a:tabLst>
            </a:pPr>
            <a:r>
              <a:rPr lang="hi-IN" sz="3200" dirty="0" smtClean="0"/>
              <a:t>समाज के प्रकार –</a:t>
            </a:r>
            <a:br>
              <a:rPr lang="hi-IN" sz="3200" dirty="0" smtClean="0"/>
            </a:br>
            <a:r>
              <a:rPr lang="hi-IN" sz="2400" dirty="0" smtClean="0"/>
              <a:t>शिकारी समाज	शिकारी आदिमानव  </a:t>
            </a:r>
            <a:br>
              <a:rPr lang="hi-IN" sz="2400" dirty="0" smtClean="0"/>
            </a:br>
            <a:r>
              <a:rPr lang="hi-IN" sz="2400" dirty="0"/>
              <a:t> </a:t>
            </a:r>
            <a:r>
              <a:rPr lang="hi-IN" sz="2400" dirty="0" smtClean="0"/>
              <a:t>                                 शिकार करते हुए </a:t>
            </a:r>
            <a:br>
              <a:rPr lang="hi-IN" sz="2400" dirty="0" smtClean="0"/>
            </a:br>
            <a:r>
              <a:rPr lang="hi-IN" sz="2400" dirty="0" smtClean="0"/>
              <a:t/>
            </a:r>
            <a:br>
              <a:rPr lang="hi-IN" sz="2400" dirty="0" smtClean="0"/>
            </a:br>
            <a:r>
              <a:rPr lang="hi-IN" sz="2400" dirty="0" smtClean="0"/>
              <a:t>खाद्य संग्राहक	जंगल में महुआ\संग्रहण</a:t>
            </a:r>
            <a:br>
              <a:rPr lang="hi-IN" sz="2400" dirty="0" smtClean="0"/>
            </a:br>
            <a:r>
              <a:rPr lang="hi-IN" sz="2400" dirty="0" smtClean="0"/>
              <a:t/>
            </a:r>
            <a:br>
              <a:rPr lang="hi-IN" sz="2400" dirty="0" smtClean="0"/>
            </a:br>
            <a:r>
              <a:rPr lang="hi-IN" sz="2400" dirty="0" smtClean="0"/>
              <a:t/>
            </a:r>
            <a:br>
              <a:rPr lang="hi-IN" sz="2400" dirty="0" smtClean="0"/>
            </a:br>
            <a:r>
              <a:rPr lang="hi-IN" sz="2400" dirty="0" smtClean="0"/>
              <a:t>चरवाही	ग्‍वाला जानवरों को  	चराते हुए</a:t>
            </a:r>
            <a:br>
              <a:rPr lang="hi-IN" sz="2400" dirty="0" smtClean="0"/>
            </a:br>
            <a:r>
              <a:rPr lang="hi-IN" sz="2400" dirty="0" smtClean="0"/>
              <a:t/>
            </a:r>
            <a:br>
              <a:rPr lang="hi-IN" sz="2400" dirty="0" smtClean="0"/>
            </a:br>
            <a:r>
              <a:rPr lang="hi-IN" sz="2400" dirty="0" smtClean="0"/>
              <a:t>कृषक 	खेती करते किसान</a:t>
            </a:r>
            <a:br>
              <a:rPr lang="hi-IN" sz="2400" dirty="0" smtClean="0"/>
            </a:br>
            <a:r>
              <a:rPr lang="hi-IN" sz="2400" dirty="0" smtClean="0"/>
              <a:t/>
            </a:r>
            <a:br>
              <a:rPr lang="hi-IN" sz="2400" dirty="0" smtClean="0"/>
            </a:br>
            <a:r>
              <a:rPr lang="hi-IN" sz="2400" dirty="0"/>
              <a:t/>
            </a:r>
            <a:br>
              <a:rPr lang="hi-IN" sz="2400" dirty="0"/>
            </a:br>
            <a:r>
              <a:rPr lang="hi-IN" sz="2400" dirty="0" smtClean="0"/>
              <a:t/>
            </a:r>
            <a:br>
              <a:rPr lang="hi-IN" sz="2400" dirty="0" smtClean="0"/>
            </a:br>
            <a:r>
              <a:rPr lang="hi-IN" sz="2400" dirty="0" smtClean="0"/>
              <a:t>कारखाना	छोटा कारखाना </a:t>
            </a:r>
            <a:br>
              <a:rPr lang="hi-IN" sz="2400" dirty="0" smtClean="0"/>
            </a:br>
            <a:r>
              <a:rPr lang="hi-IN" sz="2400" dirty="0"/>
              <a:t>	</a:t>
            </a:r>
            <a:r>
              <a:rPr lang="hi-IN" sz="2400" dirty="0" smtClean="0"/>
              <a:t>बडा कारखाना</a:t>
            </a:r>
            <a:endParaRPr lang="en-US" sz="3200" dirty="0"/>
          </a:p>
        </p:txBody>
      </p:sp>
      <p:pic>
        <p:nvPicPr>
          <p:cNvPr id="4" name="Picture 3" descr="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7554" y="714356"/>
            <a:ext cx="1609725" cy="1152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0430" y="2000240"/>
            <a:ext cx="1200150" cy="904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 descr="3index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28992" y="3071810"/>
            <a:ext cx="1590675" cy="1133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5index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71802" y="4214818"/>
            <a:ext cx="2214564" cy="12443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7" descr="4index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57554" y="5572140"/>
            <a:ext cx="1143000" cy="857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~PP1889.WAV">
            <a:hlinkClick r:id="" action="ppaction://media"/>
          </p:cNvPr>
          <p:cNvPicPr>
            <a:picLocks noRot="1" noChangeAspect="1"/>
          </p:cNvPicPr>
          <p:nvPr>
            <a:wavAudioFile r:embed="rId2" name="~PP1889.WAV"/>
          </p:nvPr>
        </p:nvPicPr>
        <p:blipFill>
          <a:blip r:embed="rId10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9722">
    <p:strips dir="ru"/>
    <p:sndAc>
      <p:stSnd>
        <p:snd r:embed="rId4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35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6154758"/>
          </a:xfrm>
        </p:spPr>
        <p:txBody>
          <a:bodyPr anchor="t">
            <a:noAutofit/>
          </a:bodyPr>
          <a:lstStyle/>
          <a:p>
            <a:pPr algn="l"/>
            <a:r>
              <a:rPr lang="hi-IN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हरबर्ट स्‍पेंसर का वर्गीकरण</a:t>
            </a:r>
            <a:r>
              <a:rPr lang="hi-IN" sz="2800" dirty="0" smtClean="0"/>
              <a:t/>
            </a:r>
            <a:br>
              <a:rPr lang="hi-IN" sz="2800" dirty="0" smtClean="0"/>
            </a:br>
            <a:r>
              <a:rPr lang="hi-IN" sz="2800" dirty="0" smtClean="0"/>
              <a:t/>
            </a:r>
            <a:br>
              <a:rPr lang="hi-IN" sz="2800" dirty="0" smtClean="0"/>
            </a:br>
            <a:r>
              <a:rPr lang="hi-IN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सैनिक </a:t>
            </a:r>
            <a:r>
              <a:rPr lang="hi-IN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समाज औद्धोगिक समाज</a:t>
            </a:r>
            <a:r>
              <a:rPr lang="hi-IN" sz="2400" dirty="0" smtClean="0"/>
              <a:t/>
            </a:r>
            <a:br>
              <a:rPr lang="hi-IN" sz="2400" dirty="0" smtClean="0"/>
            </a:br>
            <a:r>
              <a:rPr lang="hi-IN" sz="2400" dirty="0" smtClean="0"/>
              <a:t/>
            </a:r>
            <a:br>
              <a:rPr lang="hi-IN" sz="2400" dirty="0" smtClean="0"/>
            </a:br>
            <a:r>
              <a:rPr lang="hi-IN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मार्गन </a:t>
            </a:r>
            <a:r>
              <a:rPr lang="hi-IN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का वर्गीकरण-</a:t>
            </a:r>
            <a:r>
              <a:rPr lang="hi-IN" sz="2400" dirty="0" smtClean="0"/>
              <a:t/>
            </a:r>
            <a:br>
              <a:rPr lang="hi-IN" sz="2400" dirty="0" smtClean="0"/>
            </a:br>
            <a:r>
              <a:rPr lang="hi-IN" sz="2400" dirty="0" smtClean="0">
                <a:solidFill>
                  <a:schemeClr val="accent6">
                    <a:lumMod val="75000"/>
                  </a:schemeClr>
                </a:solidFill>
              </a:rPr>
              <a:t>जंगली	-	आदिमानव</a:t>
            </a:r>
            <a:br>
              <a:rPr lang="hi-IN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hi-IN" sz="2400" dirty="0" smtClean="0">
                <a:solidFill>
                  <a:schemeClr val="accent6">
                    <a:lumMod val="75000"/>
                  </a:schemeClr>
                </a:solidFill>
              </a:rPr>
              <a:t>बर्बर	-	युध्‍द दृश्‍य</a:t>
            </a:r>
            <a:br>
              <a:rPr lang="hi-IN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hi-IN" sz="2400" dirty="0" smtClean="0">
                <a:solidFill>
                  <a:schemeClr val="accent6">
                    <a:lumMod val="75000"/>
                  </a:schemeClr>
                </a:solidFill>
              </a:rPr>
              <a:t>सभ्‍य	-	समाज/गांव/शहर</a:t>
            </a:r>
            <a:br>
              <a:rPr lang="hi-IN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hi-IN" sz="2400" dirty="0" smtClean="0"/>
              <a:t/>
            </a:r>
            <a:br>
              <a:rPr lang="hi-IN" sz="2400" dirty="0" smtClean="0"/>
            </a:br>
            <a:r>
              <a:rPr lang="hi-IN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इ.दुर्खीम का वर्गीकरण –</a:t>
            </a:r>
            <a:r>
              <a:rPr lang="hi-IN" sz="2400" dirty="0" smtClean="0"/>
              <a:t/>
            </a:r>
            <a:br>
              <a:rPr lang="hi-IN" sz="2400" dirty="0" smtClean="0"/>
            </a:br>
            <a:r>
              <a:rPr lang="hi-IN" sz="2400" dirty="0">
                <a:solidFill>
                  <a:schemeClr val="accent6">
                    <a:lumMod val="75000"/>
                  </a:schemeClr>
                </a:solidFill>
              </a:rPr>
              <a:t>साक्‍यवी </a:t>
            </a:r>
            <a:r>
              <a:rPr lang="hi-IN" sz="2400" dirty="0" smtClean="0">
                <a:solidFill>
                  <a:schemeClr val="accent6">
                    <a:lumMod val="75000"/>
                  </a:schemeClr>
                </a:solidFill>
              </a:rPr>
              <a:t>एकता</a:t>
            </a:r>
            <a:br>
              <a:rPr lang="hi-IN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hi-IN" sz="2400" dirty="0" smtClean="0">
                <a:solidFill>
                  <a:schemeClr val="accent6">
                    <a:lumMod val="75000"/>
                  </a:schemeClr>
                </a:solidFill>
              </a:rPr>
              <a:t>यांत्रिक एकता</a:t>
            </a:r>
            <a:br>
              <a:rPr lang="hi-IN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hi-IN" sz="2400" dirty="0" smtClean="0"/>
              <a:t/>
            </a:r>
            <a:br>
              <a:rPr lang="hi-IN" sz="2400" dirty="0" smtClean="0"/>
            </a:br>
            <a:r>
              <a:rPr lang="hi-IN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रैडक्लिफ ब्राउन अमेरिका – </a:t>
            </a:r>
            <a:r>
              <a:rPr lang="hi-IN" sz="2400" dirty="0" smtClean="0">
                <a:solidFill>
                  <a:schemeClr val="accent6">
                    <a:lumMod val="75000"/>
                  </a:schemeClr>
                </a:solidFill>
              </a:rPr>
              <a:t>लोकसमाज 	-	विदेशी</a:t>
            </a:r>
            <a:br>
              <a:rPr lang="hi-IN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hi-IN" sz="2400" dirty="0" smtClean="0">
                <a:solidFill>
                  <a:schemeClr val="accent6">
                    <a:lumMod val="75000"/>
                  </a:schemeClr>
                </a:solidFill>
              </a:rPr>
              <a:t>                      कृषक समाज 	-	कृषक अमेरिका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" name="~PP156.WAV">
            <a:hlinkClick r:id="" action="ppaction://media"/>
          </p:cNvPr>
          <p:cNvPicPr>
            <a:picLocks noRot="1" noChangeAspect="1"/>
          </p:cNvPicPr>
          <p:nvPr>
            <a:wavAudioFile r:embed="rId2" name="~PP156.WAV"/>
          </p:nvPr>
        </p:nvPicPr>
        <p:blipFill>
          <a:blip r:embed="rId5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6329">
    <p:strips dir="ru"/>
    <p:sndAc>
      <p:stSnd>
        <p:snd r:embed="rId4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 anchor="t">
            <a:normAutofit fontScale="90000"/>
          </a:bodyPr>
          <a:lstStyle/>
          <a:p>
            <a:r>
              <a:rPr lang="hi-IN" dirty="0" smtClean="0">
                <a:solidFill>
                  <a:srgbClr val="002060"/>
                </a:solidFill>
              </a:rPr>
              <a:t>         धन्‍यवाद..</a:t>
            </a:r>
            <a:r>
              <a:rPr lang="hi-IN" dirty="0" smtClean="0"/>
              <a:t/>
            </a:r>
            <a:br>
              <a:rPr lang="hi-IN" dirty="0" smtClean="0"/>
            </a:br>
            <a:r>
              <a:rPr lang="hi-IN" dirty="0" smtClean="0"/>
              <a:t>         प्रस्‍तुतकर्ता</a:t>
            </a:r>
            <a:r>
              <a:rPr lang="en-US" dirty="0" smtClean="0"/>
              <a:t> </a:t>
            </a:r>
            <a:r>
              <a:rPr lang="hi-IN" dirty="0" smtClean="0"/>
              <a:t/>
            </a:r>
            <a:br>
              <a:rPr lang="hi-IN" dirty="0" smtClean="0"/>
            </a:br>
            <a:r>
              <a:rPr lang="hi-IN" dirty="0" smtClean="0"/>
              <a:t>    बी.ए.प्रथम वर्ष </a:t>
            </a:r>
            <a:br>
              <a:rPr lang="hi-IN" dirty="0" smtClean="0"/>
            </a:br>
            <a:r>
              <a:rPr lang="hi-IN" u="sng" dirty="0" smtClean="0"/>
              <a:t> </a:t>
            </a:r>
            <a:r>
              <a:rPr lang="hi-IN" u="sng" dirty="0" smtClean="0">
                <a:solidFill>
                  <a:srgbClr val="002060"/>
                </a:solidFill>
              </a:rPr>
              <a:t>छात्र् का</a:t>
            </a:r>
            <a:r>
              <a:rPr lang="hi-IN" u="sng" dirty="0" smtClean="0"/>
              <a:t> </a:t>
            </a:r>
            <a:r>
              <a:rPr lang="hi-IN" u="sng" dirty="0" smtClean="0">
                <a:solidFill>
                  <a:srgbClr val="002060"/>
                </a:solidFill>
              </a:rPr>
              <a:t>नाम</a:t>
            </a:r>
            <a:r>
              <a:rPr lang="hi-IN" dirty="0" smtClean="0"/>
              <a:t/>
            </a:r>
            <a:br>
              <a:rPr lang="hi-IN" dirty="0" smtClean="0"/>
            </a:br>
            <a:r>
              <a:rPr lang="hi-IN" sz="3600" dirty="0" smtClean="0">
                <a:solidFill>
                  <a:srgbClr val="7030A0"/>
                </a:solidFill>
              </a:rPr>
              <a:t>1- दिव्‍या निषाद     2- मोनिका साहू</a:t>
            </a:r>
            <a:br>
              <a:rPr lang="hi-IN" sz="3600" dirty="0" smtClean="0">
                <a:solidFill>
                  <a:srgbClr val="7030A0"/>
                </a:solidFill>
              </a:rPr>
            </a:br>
            <a:r>
              <a:rPr lang="hi-IN" sz="3600" dirty="0" smtClean="0">
                <a:solidFill>
                  <a:srgbClr val="7030A0"/>
                </a:solidFill>
              </a:rPr>
              <a:t>3- आफरीन बानो    4- साजिदा कुरैशी</a:t>
            </a:r>
            <a:br>
              <a:rPr lang="hi-IN" sz="3600" dirty="0" smtClean="0">
                <a:solidFill>
                  <a:srgbClr val="7030A0"/>
                </a:solidFill>
              </a:rPr>
            </a:br>
            <a:r>
              <a:rPr lang="hi-IN" sz="3600" dirty="0" smtClean="0">
                <a:solidFill>
                  <a:srgbClr val="7030A0"/>
                </a:solidFill>
              </a:rPr>
              <a:t>5- अल्‍का वर्मा</a:t>
            </a:r>
            <a:r>
              <a:rPr lang="hi-IN" sz="2400" dirty="0" smtClean="0"/>
              <a:t/>
            </a:r>
            <a:br>
              <a:rPr lang="hi-IN" sz="2400" dirty="0" smtClean="0"/>
            </a:br>
            <a:r>
              <a:rPr lang="hi-IN" dirty="0"/>
              <a:t/>
            </a:r>
            <a:br>
              <a:rPr lang="hi-IN" dirty="0"/>
            </a:br>
            <a:r>
              <a:rPr lang="hi-IN" dirty="0" smtClean="0"/>
              <a:t>  </a:t>
            </a:r>
            <a:r>
              <a:rPr lang="hi-IN" sz="4400" dirty="0" smtClean="0"/>
              <a:t>विशेष सहयोग- </a:t>
            </a:r>
            <a:r>
              <a:rPr lang="hi-IN" sz="4400" dirty="0" smtClean="0">
                <a:solidFill>
                  <a:srgbClr val="FF0000"/>
                </a:solidFill>
              </a:rPr>
              <a:t>डॉ. रश्मि कुजूर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~PP2050.WAV">
            <a:hlinkClick r:id="" action="ppaction://media"/>
          </p:cNvPr>
          <p:cNvPicPr>
            <a:picLocks noRot="1" noChangeAspect="1"/>
          </p:cNvPicPr>
          <p:nvPr>
            <a:wavAudioFile r:embed="rId2" name="~PP2050.WAV"/>
          </p:nvPr>
        </p:nvPicPr>
        <p:blipFill>
          <a:blip r:embed="rId5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5933">
    <p:strips dir="ru"/>
    <p:sndAc>
      <p:stSnd>
        <p:snd r:embed="rId4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.9|1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2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138</TotalTime>
  <Words>33</Words>
  <Application>Microsoft Office PowerPoint</Application>
  <PresentationFormat>On-screen Show (4:3)</PresentationFormat>
  <Paragraphs>15</Paragraphs>
  <Slides>7</Slides>
  <Notes>0</Notes>
  <HiddenSlides>0</HiddenSlides>
  <MMClips>7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  समाज  अर्थ व परिभाषा   </vt:lpstr>
      <vt:lpstr>  समाज – एडम स्मथि – मनुष्‍य ने पारस्‍परिक कॄत्रिम उपाय किया है वह समाज है।  डॉ० जेऊस ने मनुष्‍य के शांतिपूर्ण का नाम समाज है।  प्रो. गिडिंग्‍स – समाज स्‍वयं एक संघ और व्‍यवहारों का यांग है, जिसमें सहयोग देने वाले व्‍यक्ति एक-दूसरे से संबंधित है ।   मेकाइवर – समाज का अर्थ  मानव द्वारा स्‍थापित ऐसे संबंधों से हे , जिन्‍हें स्‍थापित करने के लिये उसे विवश पडता है ।   समाज एक उद्देश्‍यपूर्ण समूह होता है जो किसी एक क्षेत्र् में बनता है , उसके सदस्‍य एकत्‍व एवं अपनत्‍व में बंधे होते है ।  </vt:lpstr>
      <vt:lpstr>समाज की विशेषता  –  1- समाज में जागरूकता पायी जाती है ।  2- समाज में समानता एवं असमानता पायी जाती है । 3- समाज में अन्‍यून आश्रित ।  4- समाज परिवर्तनशील ।  5- समाज संयोग एवं संर्घष दोनों पाया जाता है ।   </vt:lpstr>
      <vt:lpstr>Slide 4</vt:lpstr>
      <vt:lpstr>समाज के प्रकार – शिकारी समाज शिकारी आदिमानव                                     शिकार करते हुए   खाद्य संग्राहक जंगल में महुआ\संग्रहण   चरवाही ग्‍वाला जानवरों को   चराते हुए  कृषक  खेती करते किसान    कारखाना छोटा कारखाना   बडा कारखाना</vt:lpstr>
      <vt:lpstr>हरबर्ट स्‍पेंसर का वर्गीकरण  सैनिक समाज औद्धोगिक समाज  मार्गन का वर्गीकरण- जंगली - आदिमानव बर्बर - युध्‍द दृश्‍य सभ्‍य - समाज/गांव/शहर  इ.दुर्खीम का वर्गीकरण – साक्‍यवी एकता यांत्रिक एकता  रैडक्लिफ ब्राउन अमेरिका – लोकसमाज  - विदेशी                       कृषक समाज  - कृषक अमेरिका</vt:lpstr>
      <vt:lpstr>         धन्‍यवाद..          प्रस्‍तुतकर्ता      बी.ए.प्रथम वर्ष   छात्र् का नाम 1- दिव्‍या निषाद     2- मोनिका साहू 3- आफरीन बानो    4- साजिदा कुरैशी 5- अल्‍का वर्मा    विशेष सहयोग- डॉ. रश्मि कुजूर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समाज – एडम स्मथि – मनुष्‍य ने पारस्‍परिक क़़त्र्म</dc:title>
  <dc:creator>aisect</dc:creator>
  <cp:lastModifiedBy>my</cp:lastModifiedBy>
  <cp:revision>25</cp:revision>
  <dcterms:created xsi:type="dcterms:W3CDTF">2018-08-07T02:09:31Z</dcterms:created>
  <dcterms:modified xsi:type="dcterms:W3CDTF">2018-08-08T02:03:56Z</dcterms:modified>
</cp:coreProperties>
</file>